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8" r:id="rId5"/>
    <p:sldId id="257" r:id="rId6"/>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179810-B9BF-C103-7A39-8D8DD086E54A}" name="Allison Cavalieri" initials="AC" userId="S::acavalieri@usrbpartners.com::64ce61af-2201-4aec-85ff-46360b23c2ff" providerId="AD"/>
  <p188:author id="{A4D879DE-3FCC-C012-13C9-DCBE37F2945E}" name="Amanda Friel" initials="" userId="S::afriel@usrbpartners.com::9a159691-0230-41cb-afaf-e1c38c3ac3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41B1F"/>
    <a:srgbClr val="0CC0D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B263D-FCC2-4C19-8DBE-6106E685E2B3}" v="69" dt="2024-09-12T14:01:33.627"/>
    <p1510:client id="{B7D9828D-2758-65D3-4041-62946D3B12B1}" v="3" dt="2024-09-12T13:25:17.319"/>
    <p1510:client id="{E8FC2338-CE08-46D1-802D-8DEE00BC1E66}" v="13" dt="2024-09-12T14:22:28.26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220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Friel" userId="9a159691-0230-41cb-afaf-e1c38c3ac34a" providerId="ADAL" clId="{E8FC2338-CE08-46D1-802D-8DEE00BC1E66}"/>
    <pc:docChg chg="undo custSel addSld delSld modSld">
      <pc:chgData name="Amanda Friel" userId="9a159691-0230-41cb-afaf-e1c38c3ac34a" providerId="ADAL" clId="{E8FC2338-CE08-46D1-802D-8DEE00BC1E66}" dt="2024-09-12T14:24:19.420" v="358" actId="1076"/>
      <pc:docMkLst>
        <pc:docMk/>
      </pc:docMkLst>
      <pc:sldChg chg="modSp del mod">
        <pc:chgData name="Amanda Friel" userId="9a159691-0230-41cb-afaf-e1c38c3ac34a" providerId="ADAL" clId="{E8FC2338-CE08-46D1-802D-8DEE00BC1E66}" dt="2024-09-12T11:58:49.945" v="142" actId="47"/>
        <pc:sldMkLst>
          <pc:docMk/>
          <pc:sldMk cId="0" sldId="256"/>
        </pc:sldMkLst>
        <pc:grpChg chg="mod">
          <ac:chgData name="Amanda Friel" userId="9a159691-0230-41cb-afaf-e1c38c3ac34a" providerId="ADAL" clId="{E8FC2338-CE08-46D1-802D-8DEE00BC1E66}" dt="2024-09-12T11:52:16.727" v="1" actId="1076"/>
          <ac:grpSpMkLst>
            <pc:docMk/>
            <pc:sldMk cId="0" sldId="256"/>
            <ac:grpSpMk id="6" creationId="{00000000-0000-0000-0000-000000000000}"/>
          </ac:grpSpMkLst>
        </pc:grpChg>
      </pc:sldChg>
      <pc:sldChg chg="addSp delSp modSp mod modCm">
        <pc:chgData name="Amanda Friel" userId="9a159691-0230-41cb-afaf-e1c38c3ac34a" providerId="ADAL" clId="{E8FC2338-CE08-46D1-802D-8DEE00BC1E66}" dt="2024-09-12T14:24:19.420" v="358" actId="1076"/>
        <pc:sldMkLst>
          <pc:docMk/>
          <pc:sldMk cId="0" sldId="257"/>
        </pc:sldMkLst>
        <pc:spChg chg="add del mod">
          <ac:chgData name="Amanda Friel" userId="9a159691-0230-41cb-afaf-e1c38c3ac34a" providerId="ADAL" clId="{E8FC2338-CE08-46D1-802D-8DEE00BC1E66}" dt="2024-09-12T12:01:02.394" v="168" actId="478"/>
          <ac:spMkLst>
            <pc:docMk/>
            <pc:sldMk cId="0" sldId="257"/>
            <ac:spMk id="2" creationId="{00000000-0000-0000-0000-000000000000}"/>
          </ac:spMkLst>
        </pc:spChg>
        <pc:spChg chg="add mod">
          <ac:chgData name="Amanda Friel" userId="9a159691-0230-41cb-afaf-e1c38c3ac34a" providerId="ADAL" clId="{E8FC2338-CE08-46D1-802D-8DEE00BC1E66}" dt="2024-09-12T14:24:19.420" v="358" actId="1076"/>
          <ac:spMkLst>
            <pc:docMk/>
            <pc:sldMk cId="0" sldId="257"/>
            <ac:spMk id="2" creationId="{C700532D-8E19-2E63-AF7A-9C3CE4B4DACB}"/>
          </ac:spMkLst>
        </pc:spChg>
        <pc:spChg chg="del mod">
          <ac:chgData name="Amanda Friel" userId="9a159691-0230-41cb-afaf-e1c38c3ac34a" providerId="ADAL" clId="{E8FC2338-CE08-46D1-802D-8DEE00BC1E66}" dt="2024-09-12T11:59:50.454" v="149" actId="478"/>
          <ac:spMkLst>
            <pc:docMk/>
            <pc:sldMk cId="0" sldId="257"/>
            <ac:spMk id="3" creationId="{00000000-0000-0000-0000-000000000000}"/>
          </ac:spMkLst>
        </pc:spChg>
        <pc:spChg chg="add mod">
          <ac:chgData name="Amanda Friel" userId="9a159691-0230-41cb-afaf-e1c38c3ac34a" providerId="ADAL" clId="{E8FC2338-CE08-46D1-802D-8DEE00BC1E66}" dt="2024-09-12T14:19:02.416" v="247" actId="20577"/>
          <ac:spMkLst>
            <pc:docMk/>
            <pc:sldMk cId="0" sldId="257"/>
            <ac:spMk id="6" creationId="{86296164-E4CD-8A4B-EE63-729E8B947301}"/>
          </ac:spMkLst>
        </pc:spChg>
        <pc:spChg chg="add mod">
          <ac:chgData name="Amanda Friel" userId="9a159691-0230-41cb-afaf-e1c38c3ac34a" providerId="ADAL" clId="{E8FC2338-CE08-46D1-802D-8DEE00BC1E66}" dt="2024-09-12T14:23:53.983" v="357" actId="20577"/>
          <ac:spMkLst>
            <pc:docMk/>
            <pc:sldMk cId="0" sldId="257"/>
            <ac:spMk id="7" creationId="{BF6B8112-459B-7FD4-FB1E-CA2D887AB35C}"/>
          </ac:spMkLst>
        </pc:spChg>
        <pc:extLst>
          <p:ext xmlns:p="http://schemas.openxmlformats.org/presentationml/2006/main" uri="{D6D511B9-2390-475A-947B-AFAB55BFBCF1}">
            <pc226:cmChg xmlns:pc226="http://schemas.microsoft.com/office/powerpoint/2022/06/main/command" chg="mod">
              <pc226:chgData name="Amanda Friel" userId="9a159691-0230-41cb-afaf-e1c38c3ac34a" providerId="ADAL" clId="{E8FC2338-CE08-46D1-802D-8DEE00BC1E66}" dt="2024-09-12T14:19:02.416" v="247" actId="20577"/>
              <pc2:cmMkLst xmlns:pc2="http://schemas.microsoft.com/office/powerpoint/2019/9/main/command">
                <pc:docMk/>
                <pc:sldMk cId="0" sldId="257"/>
                <pc2:cmMk id="{EEAC5C05-B1FD-4E87-8A4F-BD9867261C7C}"/>
              </pc2:cmMkLst>
            </pc226:cmChg>
            <pc226:cmChg xmlns:pc226="http://schemas.microsoft.com/office/powerpoint/2022/06/main/command" chg="mod">
              <pc226:chgData name="Amanda Friel" userId="9a159691-0230-41cb-afaf-e1c38c3ac34a" providerId="ADAL" clId="{E8FC2338-CE08-46D1-802D-8DEE00BC1E66}" dt="2024-09-12T14:19:02.416" v="247" actId="20577"/>
              <pc2:cmMkLst xmlns:pc2="http://schemas.microsoft.com/office/powerpoint/2019/9/main/command">
                <pc:docMk/>
                <pc:sldMk cId="0" sldId="257"/>
                <pc2:cmMk id="{B3F2FCA2-F636-4515-BF5A-9133234BF8E5}"/>
              </pc2:cmMkLst>
            </pc226:cmChg>
          </p:ext>
        </pc:extLst>
      </pc:sldChg>
      <pc:sldChg chg="addSp delSp modSp new mod">
        <pc:chgData name="Amanda Friel" userId="9a159691-0230-41cb-afaf-e1c38c3ac34a" providerId="ADAL" clId="{E8FC2338-CE08-46D1-802D-8DEE00BC1E66}" dt="2024-09-12T12:04:26.766" v="237" actId="20577"/>
        <pc:sldMkLst>
          <pc:docMk/>
          <pc:sldMk cId="3412743606" sldId="258"/>
        </pc:sldMkLst>
        <pc:spChg chg="del">
          <ac:chgData name="Amanda Friel" userId="9a159691-0230-41cb-afaf-e1c38c3ac34a" providerId="ADAL" clId="{E8FC2338-CE08-46D1-802D-8DEE00BC1E66}" dt="2024-09-12T11:52:24.124" v="3" actId="478"/>
          <ac:spMkLst>
            <pc:docMk/>
            <pc:sldMk cId="3412743606" sldId="258"/>
            <ac:spMk id="2" creationId="{94EC9BF0-2458-B02F-482D-DA7B934445C3}"/>
          </ac:spMkLst>
        </pc:spChg>
        <pc:spChg chg="add mod">
          <ac:chgData name="Amanda Friel" userId="9a159691-0230-41cb-afaf-e1c38c3ac34a" providerId="ADAL" clId="{E8FC2338-CE08-46D1-802D-8DEE00BC1E66}" dt="2024-09-12T11:52:29.382" v="4"/>
          <ac:spMkLst>
            <pc:docMk/>
            <pc:sldMk cId="3412743606" sldId="258"/>
            <ac:spMk id="3" creationId="{0DBFC9CA-629C-6CF0-BB8E-A1EA98C616D7}"/>
          </ac:spMkLst>
        </pc:spChg>
        <pc:spChg chg="add mod">
          <ac:chgData name="Amanda Friel" userId="9a159691-0230-41cb-afaf-e1c38c3ac34a" providerId="ADAL" clId="{E8FC2338-CE08-46D1-802D-8DEE00BC1E66}" dt="2024-09-12T11:53:57.261" v="17" actId="14100"/>
          <ac:spMkLst>
            <pc:docMk/>
            <pc:sldMk cId="3412743606" sldId="258"/>
            <ac:spMk id="4" creationId="{34E9C1F3-405D-40AC-0CE4-F1DD5A991189}"/>
          </ac:spMkLst>
        </pc:spChg>
        <pc:spChg chg="mod">
          <ac:chgData name="Amanda Friel" userId="9a159691-0230-41cb-afaf-e1c38c3ac34a" providerId="ADAL" clId="{E8FC2338-CE08-46D1-802D-8DEE00BC1E66}" dt="2024-09-12T11:53:38.319" v="12"/>
          <ac:spMkLst>
            <pc:docMk/>
            <pc:sldMk cId="3412743606" sldId="258"/>
            <ac:spMk id="6" creationId="{6E36734D-B424-D9A6-81C6-55F710118C5C}"/>
          </ac:spMkLst>
        </pc:spChg>
        <pc:spChg chg="mod">
          <ac:chgData name="Amanda Friel" userId="9a159691-0230-41cb-afaf-e1c38c3ac34a" providerId="ADAL" clId="{E8FC2338-CE08-46D1-802D-8DEE00BC1E66}" dt="2024-09-12T11:53:38.319" v="12"/>
          <ac:spMkLst>
            <pc:docMk/>
            <pc:sldMk cId="3412743606" sldId="258"/>
            <ac:spMk id="7" creationId="{52530E22-F875-7A43-FBC9-4B607FBD8E4C}"/>
          </ac:spMkLst>
        </pc:spChg>
        <pc:spChg chg="add mod">
          <ac:chgData name="Amanda Friel" userId="9a159691-0230-41cb-afaf-e1c38c3ac34a" providerId="ADAL" clId="{E8FC2338-CE08-46D1-802D-8DEE00BC1E66}" dt="2024-09-12T11:55:53.063" v="90" actId="1076"/>
          <ac:spMkLst>
            <pc:docMk/>
            <pc:sldMk cId="3412743606" sldId="258"/>
            <ac:spMk id="8" creationId="{ABF40C1E-0B35-50E1-6F41-317E538A28AF}"/>
          </ac:spMkLst>
        </pc:spChg>
        <pc:spChg chg="add mod">
          <ac:chgData name="Amanda Friel" userId="9a159691-0230-41cb-afaf-e1c38c3ac34a" providerId="ADAL" clId="{E8FC2338-CE08-46D1-802D-8DEE00BC1E66}" dt="2024-09-12T11:55:21.603" v="82" actId="1076"/>
          <ac:spMkLst>
            <pc:docMk/>
            <pc:sldMk cId="3412743606" sldId="258"/>
            <ac:spMk id="9" creationId="{F73E7E8C-3503-4109-F8B6-4ECD2F5DD7BA}"/>
          </ac:spMkLst>
        </pc:spChg>
        <pc:spChg chg="add del mod">
          <ac:chgData name="Amanda Friel" userId="9a159691-0230-41cb-afaf-e1c38c3ac34a" providerId="ADAL" clId="{E8FC2338-CE08-46D1-802D-8DEE00BC1E66}" dt="2024-09-12T11:55:23.918" v="83" actId="478"/>
          <ac:spMkLst>
            <pc:docMk/>
            <pc:sldMk cId="3412743606" sldId="258"/>
            <ac:spMk id="10" creationId="{E3B06E6A-1B44-9521-DA9E-9941048DC13D}"/>
          </ac:spMkLst>
        </pc:spChg>
        <pc:spChg chg="add del mod">
          <ac:chgData name="Amanda Friel" userId="9a159691-0230-41cb-afaf-e1c38c3ac34a" providerId="ADAL" clId="{E8FC2338-CE08-46D1-802D-8DEE00BC1E66}" dt="2024-09-12T11:55:30.185" v="84" actId="478"/>
          <ac:spMkLst>
            <pc:docMk/>
            <pc:sldMk cId="3412743606" sldId="258"/>
            <ac:spMk id="12" creationId="{57F5F027-0D32-9276-4EBD-271A914D4EC0}"/>
          </ac:spMkLst>
        </pc:spChg>
        <pc:spChg chg="add del mod">
          <ac:chgData name="Amanda Friel" userId="9a159691-0230-41cb-afaf-e1c38c3ac34a" providerId="ADAL" clId="{E8FC2338-CE08-46D1-802D-8DEE00BC1E66}" dt="2024-09-12T11:55:42.944" v="88"/>
          <ac:spMkLst>
            <pc:docMk/>
            <pc:sldMk cId="3412743606" sldId="258"/>
            <ac:spMk id="13" creationId="{1ED06671-674E-4485-F463-49CA5DB9C49A}"/>
          </ac:spMkLst>
        </pc:spChg>
        <pc:spChg chg="add del">
          <ac:chgData name="Amanda Friel" userId="9a159691-0230-41cb-afaf-e1c38c3ac34a" providerId="ADAL" clId="{E8FC2338-CE08-46D1-802D-8DEE00BC1E66}" dt="2024-09-12T11:56:01.338" v="92" actId="22"/>
          <ac:spMkLst>
            <pc:docMk/>
            <pc:sldMk cId="3412743606" sldId="258"/>
            <ac:spMk id="15" creationId="{DE0F726F-BBBE-28B5-6189-EED4E9DF52A3}"/>
          </ac:spMkLst>
        </pc:spChg>
        <pc:spChg chg="add mod">
          <ac:chgData name="Amanda Friel" userId="9a159691-0230-41cb-afaf-e1c38c3ac34a" providerId="ADAL" clId="{E8FC2338-CE08-46D1-802D-8DEE00BC1E66}" dt="2024-09-12T11:58:41.623" v="141" actId="14100"/>
          <ac:spMkLst>
            <pc:docMk/>
            <pc:sldMk cId="3412743606" sldId="258"/>
            <ac:spMk id="17" creationId="{95D3DD36-368A-419B-AE1F-6951A37C6DE7}"/>
          </ac:spMkLst>
        </pc:spChg>
        <pc:spChg chg="add mod">
          <ac:chgData name="Amanda Friel" userId="9a159691-0230-41cb-afaf-e1c38c3ac34a" providerId="ADAL" clId="{E8FC2338-CE08-46D1-802D-8DEE00BC1E66}" dt="2024-09-12T12:04:26.766" v="237" actId="20577"/>
          <ac:spMkLst>
            <pc:docMk/>
            <pc:sldMk cId="3412743606" sldId="258"/>
            <ac:spMk id="18" creationId="{65D52190-9C27-D759-E512-DF0CF3C02050}"/>
          </ac:spMkLst>
        </pc:spChg>
        <pc:spChg chg="add mod">
          <ac:chgData name="Amanda Friel" userId="9a159691-0230-41cb-afaf-e1c38c3ac34a" providerId="ADAL" clId="{E8FC2338-CE08-46D1-802D-8DEE00BC1E66}" dt="2024-09-12T11:58:36.191" v="139" actId="1076"/>
          <ac:spMkLst>
            <pc:docMk/>
            <pc:sldMk cId="3412743606" sldId="258"/>
            <ac:spMk id="19" creationId="{04A83908-3F81-3661-1A83-3B663149CBD0}"/>
          </ac:spMkLst>
        </pc:spChg>
        <pc:spChg chg="mod">
          <ac:chgData name="Amanda Friel" userId="9a159691-0230-41cb-afaf-e1c38c3ac34a" providerId="ADAL" clId="{E8FC2338-CE08-46D1-802D-8DEE00BC1E66}" dt="2024-09-12T11:58:19.333" v="136"/>
          <ac:spMkLst>
            <pc:docMk/>
            <pc:sldMk cId="3412743606" sldId="258"/>
            <ac:spMk id="21" creationId="{F1A2E39F-06C7-BAB0-5243-DC8308E93F87}"/>
          </ac:spMkLst>
        </pc:spChg>
        <pc:spChg chg="mod">
          <ac:chgData name="Amanda Friel" userId="9a159691-0230-41cb-afaf-e1c38c3ac34a" providerId="ADAL" clId="{E8FC2338-CE08-46D1-802D-8DEE00BC1E66}" dt="2024-09-12T11:58:19.333" v="136"/>
          <ac:spMkLst>
            <pc:docMk/>
            <pc:sldMk cId="3412743606" sldId="258"/>
            <ac:spMk id="22" creationId="{874045A3-4E2F-7F4A-8684-182E5292909F}"/>
          </ac:spMkLst>
        </pc:spChg>
        <pc:spChg chg="mod">
          <ac:chgData name="Amanda Friel" userId="9a159691-0230-41cb-afaf-e1c38c3ac34a" providerId="ADAL" clId="{E8FC2338-CE08-46D1-802D-8DEE00BC1E66}" dt="2024-09-12T11:58:19.333" v="136"/>
          <ac:spMkLst>
            <pc:docMk/>
            <pc:sldMk cId="3412743606" sldId="258"/>
            <ac:spMk id="23" creationId="{47400DCF-188C-F41E-B29F-DBA847FC2931}"/>
          </ac:spMkLst>
        </pc:spChg>
        <pc:spChg chg="mod">
          <ac:chgData name="Amanda Friel" userId="9a159691-0230-41cb-afaf-e1c38c3ac34a" providerId="ADAL" clId="{E8FC2338-CE08-46D1-802D-8DEE00BC1E66}" dt="2024-09-12T11:58:19.333" v="136"/>
          <ac:spMkLst>
            <pc:docMk/>
            <pc:sldMk cId="3412743606" sldId="258"/>
            <ac:spMk id="25" creationId="{5F2BFE0D-1ED1-FEDB-86CB-68239E0B5D19}"/>
          </ac:spMkLst>
        </pc:spChg>
        <pc:grpChg chg="add del mod">
          <ac:chgData name="Amanda Friel" userId="9a159691-0230-41cb-afaf-e1c38c3ac34a" providerId="ADAL" clId="{E8FC2338-CE08-46D1-802D-8DEE00BC1E66}" dt="2024-09-12T11:53:50.523" v="16" actId="478"/>
          <ac:grpSpMkLst>
            <pc:docMk/>
            <pc:sldMk cId="3412743606" sldId="258"/>
            <ac:grpSpMk id="5" creationId="{AF4C5090-3732-1E79-DFED-64596A255B17}"/>
          </ac:grpSpMkLst>
        </pc:grpChg>
        <pc:grpChg chg="add mod">
          <ac:chgData name="Amanda Friel" userId="9a159691-0230-41cb-afaf-e1c38c3ac34a" providerId="ADAL" clId="{E8FC2338-CE08-46D1-802D-8DEE00BC1E66}" dt="2024-09-12T11:58:36.191" v="139" actId="1076"/>
          <ac:grpSpMkLst>
            <pc:docMk/>
            <pc:sldMk cId="3412743606" sldId="258"/>
            <ac:grpSpMk id="20" creationId="{030EB9C4-988D-724D-6ACD-CFAA82236E1D}"/>
          </ac:grpSpMkLst>
        </pc:grpChg>
        <pc:picChg chg="mod">
          <ac:chgData name="Amanda Friel" userId="9a159691-0230-41cb-afaf-e1c38c3ac34a" providerId="ADAL" clId="{E8FC2338-CE08-46D1-802D-8DEE00BC1E66}" dt="2024-09-12T11:58:19.333" v="136"/>
          <ac:picMkLst>
            <pc:docMk/>
            <pc:sldMk cId="3412743606" sldId="258"/>
            <ac:picMk id="24" creationId="{33A4A866-D520-53C8-27B1-432E094D24AD}"/>
          </ac:picMkLst>
        </pc:picChg>
      </pc:sldChg>
    </pc:docChg>
  </pc:docChgLst>
  <pc:docChgLst>
    <pc:chgData name="Allison Cavalieri" userId="64ce61af-2201-4aec-85ff-46360b23c2ff" providerId="ADAL" clId="{3D6B263D-FCC2-4C19-8DBE-6106E685E2B3}"/>
    <pc:docChg chg="undo custSel modSld">
      <pc:chgData name="Allison Cavalieri" userId="64ce61af-2201-4aec-85ff-46360b23c2ff" providerId="ADAL" clId="{3D6B263D-FCC2-4C19-8DBE-6106E685E2B3}" dt="2024-09-12T14:01:33.627" v="61" actId="13926"/>
      <pc:docMkLst>
        <pc:docMk/>
      </pc:docMkLst>
      <pc:sldChg chg="modSp mod modCm">
        <pc:chgData name="Allison Cavalieri" userId="64ce61af-2201-4aec-85ff-46360b23c2ff" providerId="ADAL" clId="{3D6B263D-FCC2-4C19-8DBE-6106E685E2B3}" dt="2024-09-12T14:01:33.627" v="61" actId="13926"/>
        <pc:sldMkLst>
          <pc:docMk/>
          <pc:sldMk cId="0" sldId="257"/>
        </pc:sldMkLst>
        <pc:spChg chg="mod">
          <ac:chgData name="Allison Cavalieri" userId="64ce61af-2201-4aec-85ff-46360b23c2ff" providerId="ADAL" clId="{3D6B263D-FCC2-4C19-8DBE-6106E685E2B3}" dt="2024-09-12T14:01:33.627" v="61" actId="13926"/>
          <ac:spMkLst>
            <pc:docMk/>
            <pc:sldMk cId="0" sldId="257"/>
            <ac:spMk id="6" creationId="{86296164-E4CD-8A4B-EE63-729E8B947301}"/>
          </ac:spMkLst>
        </pc:spChg>
        <pc:spChg chg="mod">
          <ac:chgData name="Allison Cavalieri" userId="64ce61af-2201-4aec-85ff-46360b23c2ff" providerId="ADAL" clId="{3D6B263D-FCC2-4C19-8DBE-6106E685E2B3}" dt="2024-09-12T14:00:19.026" v="59" actId="20577"/>
          <ac:spMkLst>
            <pc:docMk/>
            <pc:sldMk cId="0" sldId="257"/>
            <ac:spMk id="7" creationId="{BF6B8112-459B-7FD4-FB1E-CA2D887AB35C}"/>
          </ac:spMkLst>
        </pc:spChg>
        <pc:extLst>
          <p:ext xmlns:p="http://schemas.openxmlformats.org/presentationml/2006/main" uri="{D6D511B9-2390-475A-947B-AFAB55BFBCF1}">
            <pc226:cmChg xmlns:pc226="http://schemas.microsoft.com/office/powerpoint/2022/06/main/command" chg="mod">
              <pc226:chgData name="Allison Cavalieri" userId="64ce61af-2201-4aec-85ff-46360b23c2ff" providerId="ADAL" clId="{3D6B263D-FCC2-4C19-8DBE-6106E685E2B3}" dt="2024-09-12T13:58:01.204" v="55" actId="6549"/>
              <pc2:cmMkLst xmlns:pc2="http://schemas.microsoft.com/office/powerpoint/2019/9/main/command">
                <pc:docMk/>
                <pc:sldMk cId="0" sldId="257"/>
                <pc2:cmMk id="{13706D75-8C56-4EF3-AFEC-2D148E8DE3B3}"/>
              </pc2:cmMkLst>
            </pc226:cmChg>
            <pc226:cmChg xmlns:pc226="http://schemas.microsoft.com/office/powerpoint/2022/06/main/command" chg="mod">
              <pc226:chgData name="Allison Cavalieri" userId="64ce61af-2201-4aec-85ff-46360b23c2ff" providerId="ADAL" clId="{3D6B263D-FCC2-4C19-8DBE-6106E685E2B3}" dt="2024-09-12T13:58:01.204" v="55" actId="6549"/>
              <pc2:cmMkLst xmlns:pc2="http://schemas.microsoft.com/office/powerpoint/2019/9/main/command">
                <pc:docMk/>
                <pc:sldMk cId="0" sldId="257"/>
                <pc2:cmMk id="{B3F2FCA2-F636-4515-BF5A-9133234BF8E5}"/>
              </pc2:cmMkLst>
            </pc226:cmChg>
          </p:ext>
        </pc:extLst>
      </pc:sldChg>
      <pc:sldChg chg="modSp mod">
        <pc:chgData name="Allison Cavalieri" userId="64ce61af-2201-4aec-85ff-46360b23c2ff" providerId="ADAL" clId="{3D6B263D-FCC2-4C19-8DBE-6106E685E2B3}" dt="2024-09-12T13:48:29.699" v="35"/>
        <pc:sldMkLst>
          <pc:docMk/>
          <pc:sldMk cId="3412743606" sldId="258"/>
        </pc:sldMkLst>
        <pc:spChg chg="mod">
          <ac:chgData name="Allison Cavalieri" userId="64ce61af-2201-4aec-85ff-46360b23c2ff" providerId="ADAL" clId="{3D6B263D-FCC2-4C19-8DBE-6106E685E2B3}" dt="2024-09-12T13:36:12.903" v="19" actId="6549"/>
          <ac:spMkLst>
            <pc:docMk/>
            <pc:sldMk cId="3412743606" sldId="258"/>
            <ac:spMk id="17" creationId="{95D3DD36-368A-419B-AE1F-6951A37C6DE7}"/>
          </ac:spMkLst>
        </pc:spChg>
        <pc:spChg chg="mod">
          <ac:chgData name="Allison Cavalieri" userId="64ce61af-2201-4aec-85ff-46360b23c2ff" providerId="ADAL" clId="{3D6B263D-FCC2-4C19-8DBE-6106E685E2B3}" dt="2024-09-12T13:48:29.699" v="35"/>
          <ac:spMkLst>
            <pc:docMk/>
            <pc:sldMk cId="3412743606" sldId="258"/>
            <ac:spMk id="18" creationId="{65D52190-9C27-D759-E512-DF0CF3C02050}"/>
          </ac:spMkLst>
        </pc:spChg>
      </pc:sldChg>
    </pc:docChg>
  </pc:docChgLst>
  <pc:docChgLst>
    <pc:chgData name="Allison Cavalieri" userId="S::acavalieri@usrbpartners.com::64ce61af-2201-4aec-85ff-46360b23c2ff" providerId="AD" clId="Web-{B7D9828D-2758-65D3-4041-62946D3B12B1}"/>
    <pc:docChg chg="modSld">
      <pc:chgData name="Allison Cavalieri" userId="S::acavalieri@usrbpartners.com::64ce61af-2201-4aec-85ff-46360b23c2ff" providerId="AD" clId="Web-{B7D9828D-2758-65D3-4041-62946D3B12B1}" dt="2024-09-12T13:25:17.132" v="0" actId="20577"/>
      <pc:docMkLst>
        <pc:docMk/>
      </pc:docMkLst>
      <pc:sldChg chg="modSp">
        <pc:chgData name="Allison Cavalieri" userId="S::acavalieri@usrbpartners.com::64ce61af-2201-4aec-85ff-46360b23c2ff" providerId="AD" clId="Web-{B7D9828D-2758-65D3-4041-62946D3B12B1}" dt="2024-09-12T13:25:17.132" v="0" actId="20577"/>
        <pc:sldMkLst>
          <pc:docMk/>
          <pc:sldMk cId="3412743606" sldId="258"/>
        </pc:sldMkLst>
        <pc:spChg chg="mod">
          <ac:chgData name="Allison Cavalieri" userId="S::acavalieri@usrbpartners.com::64ce61af-2201-4aec-85ff-46360b23c2ff" providerId="AD" clId="Web-{B7D9828D-2758-65D3-4041-62946D3B12B1}" dt="2024-09-12T13:25:17.132" v="0" actId="20577"/>
          <ac:spMkLst>
            <pc:docMk/>
            <pc:sldMk cId="3412743606" sldId="258"/>
            <ac:spMk id="17" creationId="{95D3DD36-368A-419B-AE1F-6951A37C6DE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800" b="1" i="0">
                <a:solidFill>
                  <a:srgbClr val="B41B1F"/>
                </a:solidFill>
                <a:latin typeface="Segoe UI"/>
                <a:cs typeface="Segoe UI"/>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2400" cy="2622550"/>
          </a:xfrm>
          <a:custGeom>
            <a:avLst/>
            <a:gdLst/>
            <a:ahLst/>
            <a:cxnLst/>
            <a:rect l="l" t="t" r="r" b="b"/>
            <a:pathLst>
              <a:path w="7772400" h="2622550">
                <a:moveTo>
                  <a:pt x="6627792" y="2431732"/>
                </a:moveTo>
                <a:lnTo>
                  <a:pt x="2655657" y="2431732"/>
                </a:lnTo>
                <a:lnTo>
                  <a:pt x="2385110" y="2368232"/>
                </a:lnTo>
                <a:lnTo>
                  <a:pt x="2332163" y="2342832"/>
                </a:lnTo>
                <a:lnTo>
                  <a:pt x="2023049" y="2266632"/>
                </a:lnTo>
                <a:lnTo>
                  <a:pt x="1973007" y="2241232"/>
                </a:lnTo>
                <a:lnTo>
                  <a:pt x="1825517" y="2203132"/>
                </a:lnTo>
                <a:lnTo>
                  <a:pt x="1777250" y="2177732"/>
                </a:lnTo>
                <a:lnTo>
                  <a:pt x="1729440" y="2165032"/>
                </a:lnTo>
                <a:lnTo>
                  <a:pt x="1682091" y="2139632"/>
                </a:lnTo>
                <a:lnTo>
                  <a:pt x="1588800" y="2114232"/>
                </a:lnTo>
                <a:lnTo>
                  <a:pt x="1542869" y="2088832"/>
                </a:lnTo>
                <a:lnTo>
                  <a:pt x="1497420" y="2076132"/>
                </a:lnTo>
                <a:lnTo>
                  <a:pt x="1452459" y="2050732"/>
                </a:lnTo>
                <a:lnTo>
                  <a:pt x="1407991" y="2038032"/>
                </a:lnTo>
                <a:lnTo>
                  <a:pt x="1364021" y="2012632"/>
                </a:lnTo>
                <a:lnTo>
                  <a:pt x="1320555" y="1999932"/>
                </a:lnTo>
                <a:lnTo>
                  <a:pt x="1277598" y="1974532"/>
                </a:lnTo>
                <a:lnTo>
                  <a:pt x="1235155" y="1961832"/>
                </a:lnTo>
                <a:lnTo>
                  <a:pt x="1193230" y="1936432"/>
                </a:lnTo>
                <a:lnTo>
                  <a:pt x="1151830" y="1923732"/>
                </a:lnTo>
                <a:lnTo>
                  <a:pt x="1070624" y="1872932"/>
                </a:lnTo>
                <a:lnTo>
                  <a:pt x="1030829" y="1860232"/>
                </a:lnTo>
                <a:lnTo>
                  <a:pt x="952878" y="1809432"/>
                </a:lnTo>
                <a:lnTo>
                  <a:pt x="914733" y="1784032"/>
                </a:lnTo>
                <a:lnTo>
                  <a:pt x="877149" y="1771332"/>
                </a:lnTo>
                <a:lnTo>
                  <a:pt x="840131" y="1745932"/>
                </a:lnTo>
                <a:lnTo>
                  <a:pt x="803684" y="1720532"/>
                </a:lnTo>
                <a:lnTo>
                  <a:pt x="767814" y="1695132"/>
                </a:lnTo>
                <a:lnTo>
                  <a:pt x="732525" y="1682432"/>
                </a:lnTo>
                <a:lnTo>
                  <a:pt x="697822" y="1657032"/>
                </a:lnTo>
                <a:lnTo>
                  <a:pt x="663712" y="1631632"/>
                </a:lnTo>
                <a:lnTo>
                  <a:pt x="630199" y="1606232"/>
                </a:lnTo>
                <a:lnTo>
                  <a:pt x="597288" y="1580832"/>
                </a:lnTo>
                <a:lnTo>
                  <a:pt x="564985" y="1555432"/>
                </a:lnTo>
                <a:lnTo>
                  <a:pt x="533295" y="1530032"/>
                </a:lnTo>
                <a:lnTo>
                  <a:pt x="502222" y="1517332"/>
                </a:lnTo>
                <a:lnTo>
                  <a:pt x="471773" y="1491932"/>
                </a:lnTo>
                <a:lnTo>
                  <a:pt x="441952" y="1466532"/>
                </a:lnTo>
                <a:lnTo>
                  <a:pt x="412765" y="1441132"/>
                </a:lnTo>
                <a:lnTo>
                  <a:pt x="384216" y="1415732"/>
                </a:lnTo>
                <a:lnTo>
                  <a:pt x="329056" y="1364932"/>
                </a:lnTo>
                <a:lnTo>
                  <a:pt x="276514" y="1314132"/>
                </a:lnTo>
                <a:lnTo>
                  <a:pt x="226631" y="1250632"/>
                </a:lnTo>
                <a:lnTo>
                  <a:pt x="202699" y="1225232"/>
                </a:lnTo>
                <a:lnTo>
                  <a:pt x="156883" y="1174432"/>
                </a:lnTo>
                <a:lnTo>
                  <a:pt x="113830" y="1123632"/>
                </a:lnTo>
                <a:lnTo>
                  <a:pt x="73581" y="1072832"/>
                </a:lnTo>
                <a:lnTo>
                  <a:pt x="54522" y="1034732"/>
                </a:lnTo>
                <a:lnTo>
                  <a:pt x="36180" y="1009332"/>
                </a:lnTo>
                <a:lnTo>
                  <a:pt x="18559" y="983932"/>
                </a:lnTo>
                <a:lnTo>
                  <a:pt x="1666" y="958532"/>
                </a:lnTo>
                <a:lnTo>
                  <a:pt x="0" y="955913"/>
                </a:lnTo>
                <a:lnTo>
                  <a:pt x="0" y="0"/>
                </a:lnTo>
                <a:lnTo>
                  <a:pt x="7772399" y="0"/>
                </a:lnTo>
                <a:lnTo>
                  <a:pt x="7772399" y="2079940"/>
                </a:lnTo>
                <a:lnTo>
                  <a:pt x="7740580" y="2088832"/>
                </a:lnTo>
                <a:lnTo>
                  <a:pt x="7694649" y="2114232"/>
                </a:lnTo>
                <a:lnTo>
                  <a:pt x="7601358" y="2139632"/>
                </a:lnTo>
                <a:lnTo>
                  <a:pt x="7554010" y="2165032"/>
                </a:lnTo>
                <a:lnTo>
                  <a:pt x="7506199" y="2177732"/>
                </a:lnTo>
                <a:lnTo>
                  <a:pt x="7457932" y="2203132"/>
                </a:lnTo>
                <a:lnTo>
                  <a:pt x="7310443" y="2241232"/>
                </a:lnTo>
                <a:lnTo>
                  <a:pt x="7260401" y="2266632"/>
                </a:lnTo>
                <a:lnTo>
                  <a:pt x="6951287" y="2342832"/>
                </a:lnTo>
                <a:lnTo>
                  <a:pt x="6898339" y="2368232"/>
                </a:lnTo>
                <a:lnTo>
                  <a:pt x="6627792" y="2431732"/>
                </a:lnTo>
                <a:close/>
              </a:path>
              <a:path w="7772400" h="2622550">
                <a:moveTo>
                  <a:pt x="6291040" y="2495232"/>
                </a:moveTo>
                <a:lnTo>
                  <a:pt x="2992410" y="2495232"/>
                </a:lnTo>
                <a:lnTo>
                  <a:pt x="2710892" y="2431732"/>
                </a:lnTo>
                <a:lnTo>
                  <a:pt x="6572557" y="2431732"/>
                </a:lnTo>
                <a:lnTo>
                  <a:pt x="6291040" y="2495232"/>
                </a:lnTo>
                <a:close/>
              </a:path>
              <a:path w="7772400" h="2622550">
                <a:moveTo>
                  <a:pt x="6059728" y="2533332"/>
                </a:moveTo>
                <a:lnTo>
                  <a:pt x="3223721" y="2533332"/>
                </a:lnTo>
                <a:lnTo>
                  <a:pt x="3049745" y="2495232"/>
                </a:lnTo>
                <a:lnTo>
                  <a:pt x="6233705" y="2495232"/>
                </a:lnTo>
                <a:lnTo>
                  <a:pt x="6059728" y="2533332"/>
                </a:lnTo>
                <a:close/>
              </a:path>
              <a:path w="7772400" h="2622550">
                <a:moveTo>
                  <a:pt x="5942154" y="2546032"/>
                </a:moveTo>
                <a:lnTo>
                  <a:pt x="3341295" y="2546032"/>
                </a:lnTo>
                <a:lnTo>
                  <a:pt x="3282353" y="2533332"/>
                </a:lnTo>
                <a:lnTo>
                  <a:pt x="6001097" y="2533332"/>
                </a:lnTo>
                <a:lnTo>
                  <a:pt x="5942154" y="2546032"/>
                </a:lnTo>
                <a:close/>
              </a:path>
              <a:path w="7772400" h="2622550">
                <a:moveTo>
                  <a:pt x="5763512" y="2571432"/>
                </a:moveTo>
                <a:lnTo>
                  <a:pt x="3519937" y="2571432"/>
                </a:lnTo>
                <a:lnTo>
                  <a:pt x="3400544" y="2546032"/>
                </a:lnTo>
                <a:lnTo>
                  <a:pt x="5882906" y="2546032"/>
                </a:lnTo>
                <a:lnTo>
                  <a:pt x="5763512" y="2571432"/>
                </a:lnTo>
                <a:close/>
              </a:path>
              <a:path w="7772400" h="2622550">
                <a:moveTo>
                  <a:pt x="5642958" y="2584132"/>
                </a:moveTo>
                <a:lnTo>
                  <a:pt x="3640492" y="2584132"/>
                </a:lnTo>
                <a:lnTo>
                  <a:pt x="3580072" y="2571432"/>
                </a:lnTo>
                <a:lnTo>
                  <a:pt x="5703378" y="2571432"/>
                </a:lnTo>
                <a:lnTo>
                  <a:pt x="5642958" y="2584132"/>
                </a:lnTo>
                <a:close/>
              </a:path>
              <a:path w="7772400" h="2622550">
                <a:moveTo>
                  <a:pt x="5521284" y="2596832"/>
                </a:moveTo>
                <a:lnTo>
                  <a:pt x="3762165" y="2596832"/>
                </a:lnTo>
                <a:lnTo>
                  <a:pt x="3701191" y="2584132"/>
                </a:lnTo>
                <a:lnTo>
                  <a:pt x="5582258" y="2584132"/>
                </a:lnTo>
                <a:lnTo>
                  <a:pt x="5521284" y="2596832"/>
                </a:lnTo>
                <a:close/>
              </a:path>
              <a:path w="7772400" h="2622550">
                <a:moveTo>
                  <a:pt x="5336766" y="2609532"/>
                </a:moveTo>
                <a:lnTo>
                  <a:pt x="3946683" y="2609532"/>
                </a:lnTo>
                <a:lnTo>
                  <a:pt x="3884917" y="2596832"/>
                </a:lnTo>
                <a:lnTo>
                  <a:pt x="5398533" y="2596832"/>
                </a:lnTo>
                <a:lnTo>
                  <a:pt x="5336766" y="2609532"/>
                </a:lnTo>
                <a:close/>
              </a:path>
              <a:path w="7772400" h="2622550">
                <a:moveTo>
                  <a:pt x="5149964" y="2622232"/>
                </a:moveTo>
                <a:lnTo>
                  <a:pt x="4133486" y="2622232"/>
                </a:lnTo>
                <a:lnTo>
                  <a:pt x="4070973" y="2609532"/>
                </a:lnTo>
                <a:lnTo>
                  <a:pt x="5212476" y="2609532"/>
                </a:lnTo>
                <a:lnTo>
                  <a:pt x="5149964" y="2622232"/>
                </a:lnTo>
                <a:close/>
              </a:path>
            </a:pathLst>
          </a:custGeom>
          <a:solidFill>
            <a:srgbClr val="0CBFDE"/>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98498" y="413794"/>
            <a:ext cx="2238374" cy="2343149"/>
          </a:xfrm>
          <a:prstGeom prst="rect">
            <a:avLst/>
          </a:prstGeom>
        </p:spPr>
      </p:pic>
      <p:sp>
        <p:nvSpPr>
          <p:cNvPr id="2" name="Holder 2"/>
          <p:cNvSpPr>
            <a:spLocks noGrp="1"/>
          </p:cNvSpPr>
          <p:nvPr>
            <p:ph type="title"/>
          </p:nvPr>
        </p:nvSpPr>
        <p:spPr/>
        <p:txBody>
          <a:bodyPr lIns="0" tIns="0" rIns="0" bIns="0"/>
          <a:lstStyle>
            <a:lvl1pPr>
              <a:defRPr sz="2800" b="1" i="0">
                <a:solidFill>
                  <a:srgbClr val="B41B1F"/>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B41B1F"/>
                </a:solidFill>
                <a:latin typeface="Segoe UI"/>
                <a:cs typeface="Segoe UI"/>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B41B1F"/>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2400" cy="241935"/>
          </a:xfrm>
          <a:custGeom>
            <a:avLst/>
            <a:gdLst/>
            <a:ahLst/>
            <a:cxnLst/>
            <a:rect l="l" t="t" r="r" b="b"/>
            <a:pathLst>
              <a:path w="7772400" h="241935">
                <a:moveTo>
                  <a:pt x="7772399" y="241360"/>
                </a:moveTo>
                <a:lnTo>
                  <a:pt x="0" y="241360"/>
                </a:lnTo>
                <a:lnTo>
                  <a:pt x="0" y="0"/>
                </a:lnTo>
                <a:lnTo>
                  <a:pt x="7772399" y="0"/>
                </a:lnTo>
                <a:lnTo>
                  <a:pt x="7772399" y="241360"/>
                </a:lnTo>
                <a:close/>
              </a:path>
            </a:pathLst>
          </a:custGeom>
          <a:solidFill>
            <a:srgbClr val="202B61"/>
          </a:solidFill>
        </p:spPr>
        <p:txBody>
          <a:bodyPr wrap="square" lIns="0" tIns="0" rIns="0" bIns="0" rtlCol="0"/>
          <a:lstStyle/>
          <a:p>
            <a:endParaRPr/>
          </a:p>
        </p:txBody>
      </p:sp>
      <p:sp>
        <p:nvSpPr>
          <p:cNvPr id="17" name="bg object 17"/>
          <p:cNvSpPr/>
          <p:nvPr/>
        </p:nvSpPr>
        <p:spPr>
          <a:xfrm>
            <a:off x="0" y="9815799"/>
            <a:ext cx="7772400" cy="243204"/>
          </a:xfrm>
          <a:custGeom>
            <a:avLst/>
            <a:gdLst/>
            <a:ahLst/>
            <a:cxnLst/>
            <a:rect l="l" t="t" r="r" b="b"/>
            <a:pathLst>
              <a:path w="7772400" h="243204">
                <a:moveTo>
                  <a:pt x="7772399" y="242599"/>
                </a:moveTo>
                <a:lnTo>
                  <a:pt x="0" y="242599"/>
                </a:lnTo>
                <a:lnTo>
                  <a:pt x="0" y="0"/>
                </a:lnTo>
                <a:lnTo>
                  <a:pt x="7772399" y="0"/>
                </a:lnTo>
                <a:lnTo>
                  <a:pt x="7772399" y="242599"/>
                </a:lnTo>
                <a:close/>
              </a:path>
            </a:pathLst>
          </a:custGeom>
          <a:solidFill>
            <a:srgbClr val="202B61"/>
          </a:solidFill>
        </p:spPr>
        <p:txBody>
          <a:bodyPr wrap="square" lIns="0" tIns="0" rIns="0" bIns="0" rtlCol="0"/>
          <a:lstStyle/>
          <a:p>
            <a:endParaRPr/>
          </a:p>
        </p:txBody>
      </p:sp>
      <p:sp>
        <p:nvSpPr>
          <p:cNvPr id="18" name="bg object 18"/>
          <p:cNvSpPr/>
          <p:nvPr/>
        </p:nvSpPr>
        <p:spPr>
          <a:xfrm>
            <a:off x="565533" y="762721"/>
            <a:ext cx="811530" cy="811530"/>
          </a:xfrm>
          <a:custGeom>
            <a:avLst/>
            <a:gdLst/>
            <a:ahLst/>
            <a:cxnLst/>
            <a:rect l="l" t="t" r="r" b="b"/>
            <a:pathLst>
              <a:path w="811530" h="811530">
                <a:moveTo>
                  <a:pt x="405644" y="811289"/>
                </a:moveTo>
                <a:lnTo>
                  <a:pt x="358337" y="808560"/>
                </a:lnTo>
                <a:lnTo>
                  <a:pt x="312634" y="800576"/>
                </a:lnTo>
                <a:lnTo>
                  <a:pt x="268837" y="787641"/>
                </a:lnTo>
                <a:lnTo>
                  <a:pt x="227252" y="770059"/>
                </a:lnTo>
                <a:lnTo>
                  <a:pt x="188183" y="748135"/>
                </a:lnTo>
                <a:lnTo>
                  <a:pt x="151934" y="722173"/>
                </a:lnTo>
                <a:lnTo>
                  <a:pt x="118810" y="692478"/>
                </a:lnTo>
                <a:lnTo>
                  <a:pt x="89115" y="659354"/>
                </a:lnTo>
                <a:lnTo>
                  <a:pt x="63153" y="623106"/>
                </a:lnTo>
                <a:lnTo>
                  <a:pt x="41230" y="584037"/>
                </a:lnTo>
                <a:lnTo>
                  <a:pt x="23648" y="542451"/>
                </a:lnTo>
                <a:lnTo>
                  <a:pt x="10713" y="498655"/>
                </a:lnTo>
                <a:lnTo>
                  <a:pt x="2729" y="452951"/>
                </a:lnTo>
                <a:lnTo>
                  <a:pt x="0" y="405644"/>
                </a:lnTo>
                <a:lnTo>
                  <a:pt x="2729" y="358337"/>
                </a:lnTo>
                <a:lnTo>
                  <a:pt x="10713" y="312634"/>
                </a:lnTo>
                <a:lnTo>
                  <a:pt x="23648" y="268837"/>
                </a:lnTo>
                <a:lnTo>
                  <a:pt x="41230" y="227252"/>
                </a:lnTo>
                <a:lnTo>
                  <a:pt x="63153" y="188183"/>
                </a:lnTo>
                <a:lnTo>
                  <a:pt x="89115" y="151934"/>
                </a:lnTo>
                <a:lnTo>
                  <a:pt x="118810" y="118810"/>
                </a:lnTo>
                <a:lnTo>
                  <a:pt x="151934" y="89115"/>
                </a:lnTo>
                <a:lnTo>
                  <a:pt x="188183" y="63153"/>
                </a:lnTo>
                <a:lnTo>
                  <a:pt x="227252" y="41230"/>
                </a:lnTo>
                <a:lnTo>
                  <a:pt x="268837" y="23648"/>
                </a:lnTo>
                <a:lnTo>
                  <a:pt x="312634" y="10713"/>
                </a:lnTo>
                <a:lnTo>
                  <a:pt x="358337" y="2729"/>
                </a:lnTo>
                <a:lnTo>
                  <a:pt x="405644" y="0"/>
                </a:lnTo>
                <a:lnTo>
                  <a:pt x="452951" y="2729"/>
                </a:lnTo>
                <a:lnTo>
                  <a:pt x="498655" y="10713"/>
                </a:lnTo>
                <a:lnTo>
                  <a:pt x="542451" y="23648"/>
                </a:lnTo>
                <a:lnTo>
                  <a:pt x="584037" y="41230"/>
                </a:lnTo>
                <a:lnTo>
                  <a:pt x="623106" y="63153"/>
                </a:lnTo>
                <a:lnTo>
                  <a:pt x="659354" y="89115"/>
                </a:lnTo>
                <a:lnTo>
                  <a:pt x="692478" y="118810"/>
                </a:lnTo>
                <a:lnTo>
                  <a:pt x="722173" y="151934"/>
                </a:lnTo>
                <a:lnTo>
                  <a:pt x="748135" y="188183"/>
                </a:lnTo>
                <a:lnTo>
                  <a:pt x="770059" y="227252"/>
                </a:lnTo>
                <a:lnTo>
                  <a:pt x="787641" y="268837"/>
                </a:lnTo>
                <a:lnTo>
                  <a:pt x="800576" y="312634"/>
                </a:lnTo>
                <a:lnTo>
                  <a:pt x="808560" y="358337"/>
                </a:lnTo>
                <a:lnTo>
                  <a:pt x="811289" y="405644"/>
                </a:lnTo>
                <a:lnTo>
                  <a:pt x="808560" y="452951"/>
                </a:lnTo>
                <a:lnTo>
                  <a:pt x="800576" y="498655"/>
                </a:lnTo>
                <a:lnTo>
                  <a:pt x="787641" y="542451"/>
                </a:lnTo>
                <a:lnTo>
                  <a:pt x="770059" y="584037"/>
                </a:lnTo>
                <a:lnTo>
                  <a:pt x="748135" y="623106"/>
                </a:lnTo>
                <a:lnTo>
                  <a:pt x="722173" y="659354"/>
                </a:lnTo>
                <a:lnTo>
                  <a:pt x="692478" y="692478"/>
                </a:lnTo>
                <a:lnTo>
                  <a:pt x="659354" y="722173"/>
                </a:lnTo>
                <a:lnTo>
                  <a:pt x="623106" y="748135"/>
                </a:lnTo>
                <a:lnTo>
                  <a:pt x="584037" y="770059"/>
                </a:lnTo>
                <a:lnTo>
                  <a:pt x="542451" y="787641"/>
                </a:lnTo>
                <a:lnTo>
                  <a:pt x="498655" y="800576"/>
                </a:lnTo>
                <a:lnTo>
                  <a:pt x="452951" y="808560"/>
                </a:lnTo>
                <a:lnTo>
                  <a:pt x="405644" y="811289"/>
                </a:lnTo>
                <a:close/>
              </a:path>
            </a:pathLst>
          </a:custGeom>
          <a:solidFill>
            <a:srgbClr val="0CBFDE"/>
          </a:solidFill>
        </p:spPr>
        <p:txBody>
          <a:bodyPr wrap="square" lIns="0" tIns="0" rIns="0" bIns="0" rtlCol="0"/>
          <a:lstStyle/>
          <a:p>
            <a:endParaRPr/>
          </a:p>
        </p:txBody>
      </p:sp>
      <p:sp>
        <p:nvSpPr>
          <p:cNvPr id="19" name="bg object 19"/>
          <p:cNvSpPr/>
          <p:nvPr/>
        </p:nvSpPr>
        <p:spPr>
          <a:xfrm>
            <a:off x="808355" y="957541"/>
            <a:ext cx="323850" cy="419734"/>
          </a:xfrm>
          <a:custGeom>
            <a:avLst/>
            <a:gdLst/>
            <a:ahLst/>
            <a:cxnLst/>
            <a:rect l="l" t="t" r="r" b="b"/>
            <a:pathLst>
              <a:path w="323850" h="419734">
                <a:moveTo>
                  <a:pt x="736" y="194691"/>
                </a:moveTo>
                <a:lnTo>
                  <a:pt x="241" y="194691"/>
                </a:lnTo>
                <a:lnTo>
                  <a:pt x="228" y="200101"/>
                </a:lnTo>
                <a:lnTo>
                  <a:pt x="736" y="194691"/>
                </a:lnTo>
                <a:close/>
              </a:path>
              <a:path w="323850" h="419734">
                <a:moveTo>
                  <a:pt x="952" y="170840"/>
                </a:moveTo>
                <a:lnTo>
                  <a:pt x="698" y="179730"/>
                </a:lnTo>
                <a:lnTo>
                  <a:pt x="787" y="178244"/>
                </a:lnTo>
                <a:lnTo>
                  <a:pt x="952" y="170840"/>
                </a:lnTo>
                <a:close/>
              </a:path>
              <a:path w="323850" h="419734">
                <a:moveTo>
                  <a:pt x="1701" y="166573"/>
                </a:moveTo>
                <a:lnTo>
                  <a:pt x="1435" y="166890"/>
                </a:lnTo>
                <a:lnTo>
                  <a:pt x="1358" y="176530"/>
                </a:lnTo>
                <a:lnTo>
                  <a:pt x="1701" y="166573"/>
                </a:lnTo>
                <a:close/>
              </a:path>
              <a:path w="323850" h="419734">
                <a:moveTo>
                  <a:pt x="2616" y="158546"/>
                </a:moveTo>
                <a:lnTo>
                  <a:pt x="2095" y="166928"/>
                </a:lnTo>
                <a:lnTo>
                  <a:pt x="1955" y="171119"/>
                </a:lnTo>
                <a:lnTo>
                  <a:pt x="2260" y="167043"/>
                </a:lnTo>
                <a:lnTo>
                  <a:pt x="2616" y="158546"/>
                </a:lnTo>
                <a:close/>
              </a:path>
              <a:path w="323850" h="419734">
                <a:moveTo>
                  <a:pt x="4140" y="133578"/>
                </a:moveTo>
                <a:lnTo>
                  <a:pt x="3378" y="137236"/>
                </a:lnTo>
                <a:lnTo>
                  <a:pt x="3263" y="138658"/>
                </a:lnTo>
                <a:lnTo>
                  <a:pt x="3175" y="139928"/>
                </a:lnTo>
                <a:lnTo>
                  <a:pt x="3073" y="141198"/>
                </a:lnTo>
                <a:lnTo>
                  <a:pt x="2692" y="143738"/>
                </a:lnTo>
                <a:lnTo>
                  <a:pt x="2590" y="145008"/>
                </a:lnTo>
                <a:lnTo>
                  <a:pt x="2489" y="147548"/>
                </a:lnTo>
                <a:lnTo>
                  <a:pt x="2730" y="146278"/>
                </a:lnTo>
                <a:lnTo>
                  <a:pt x="3543" y="141198"/>
                </a:lnTo>
                <a:lnTo>
                  <a:pt x="3695" y="139928"/>
                </a:lnTo>
                <a:lnTo>
                  <a:pt x="3797" y="138658"/>
                </a:lnTo>
                <a:lnTo>
                  <a:pt x="3911" y="137236"/>
                </a:lnTo>
                <a:lnTo>
                  <a:pt x="4000" y="136118"/>
                </a:lnTo>
                <a:lnTo>
                  <a:pt x="4114" y="134848"/>
                </a:lnTo>
                <a:lnTo>
                  <a:pt x="4140" y="133578"/>
                </a:lnTo>
                <a:close/>
              </a:path>
              <a:path w="323850" h="419734">
                <a:moveTo>
                  <a:pt x="7429" y="119545"/>
                </a:moveTo>
                <a:lnTo>
                  <a:pt x="6972" y="119545"/>
                </a:lnTo>
                <a:lnTo>
                  <a:pt x="6426" y="120700"/>
                </a:lnTo>
                <a:lnTo>
                  <a:pt x="6464" y="119976"/>
                </a:lnTo>
                <a:lnTo>
                  <a:pt x="6578" y="119164"/>
                </a:lnTo>
                <a:lnTo>
                  <a:pt x="6705" y="118338"/>
                </a:lnTo>
                <a:lnTo>
                  <a:pt x="6718" y="118186"/>
                </a:lnTo>
                <a:lnTo>
                  <a:pt x="6883" y="117068"/>
                </a:lnTo>
                <a:lnTo>
                  <a:pt x="6896" y="115798"/>
                </a:lnTo>
                <a:lnTo>
                  <a:pt x="5461" y="121996"/>
                </a:lnTo>
                <a:lnTo>
                  <a:pt x="5461" y="122288"/>
                </a:lnTo>
                <a:lnTo>
                  <a:pt x="5956" y="124688"/>
                </a:lnTo>
                <a:lnTo>
                  <a:pt x="4381" y="132308"/>
                </a:lnTo>
                <a:lnTo>
                  <a:pt x="4876" y="131038"/>
                </a:lnTo>
                <a:lnTo>
                  <a:pt x="6464" y="124688"/>
                </a:lnTo>
                <a:lnTo>
                  <a:pt x="6654" y="124688"/>
                </a:lnTo>
                <a:lnTo>
                  <a:pt x="6743" y="123418"/>
                </a:lnTo>
                <a:lnTo>
                  <a:pt x="7264" y="120700"/>
                </a:lnTo>
                <a:lnTo>
                  <a:pt x="7366" y="119976"/>
                </a:lnTo>
                <a:lnTo>
                  <a:pt x="7429" y="119545"/>
                </a:lnTo>
                <a:close/>
              </a:path>
              <a:path w="323850" h="419734">
                <a:moveTo>
                  <a:pt x="8788" y="118338"/>
                </a:moveTo>
                <a:lnTo>
                  <a:pt x="8547" y="119164"/>
                </a:lnTo>
                <a:lnTo>
                  <a:pt x="8458" y="121996"/>
                </a:lnTo>
                <a:lnTo>
                  <a:pt x="8674" y="120700"/>
                </a:lnTo>
                <a:lnTo>
                  <a:pt x="8788" y="118338"/>
                </a:lnTo>
                <a:close/>
              </a:path>
              <a:path w="323850" h="419734">
                <a:moveTo>
                  <a:pt x="11252" y="108178"/>
                </a:moveTo>
                <a:lnTo>
                  <a:pt x="9423" y="115798"/>
                </a:lnTo>
                <a:lnTo>
                  <a:pt x="9232" y="117068"/>
                </a:lnTo>
                <a:lnTo>
                  <a:pt x="11163" y="111163"/>
                </a:lnTo>
                <a:lnTo>
                  <a:pt x="11252" y="108178"/>
                </a:lnTo>
                <a:close/>
              </a:path>
              <a:path w="323850" h="419734">
                <a:moveTo>
                  <a:pt x="12128" y="99098"/>
                </a:moveTo>
                <a:lnTo>
                  <a:pt x="9537" y="105803"/>
                </a:lnTo>
                <a:lnTo>
                  <a:pt x="7924" y="113042"/>
                </a:lnTo>
                <a:lnTo>
                  <a:pt x="7467" y="117068"/>
                </a:lnTo>
                <a:lnTo>
                  <a:pt x="8166" y="115303"/>
                </a:lnTo>
                <a:lnTo>
                  <a:pt x="9537" y="113042"/>
                </a:lnTo>
                <a:lnTo>
                  <a:pt x="9398" y="115303"/>
                </a:lnTo>
                <a:lnTo>
                  <a:pt x="9842" y="113042"/>
                </a:lnTo>
                <a:lnTo>
                  <a:pt x="11442" y="105029"/>
                </a:lnTo>
                <a:lnTo>
                  <a:pt x="11925" y="100698"/>
                </a:lnTo>
                <a:lnTo>
                  <a:pt x="12128" y="99098"/>
                </a:lnTo>
                <a:close/>
              </a:path>
              <a:path w="323850" h="419734">
                <a:moveTo>
                  <a:pt x="12738" y="97650"/>
                </a:moveTo>
                <a:lnTo>
                  <a:pt x="12204" y="98894"/>
                </a:lnTo>
                <a:lnTo>
                  <a:pt x="12738" y="97980"/>
                </a:lnTo>
                <a:lnTo>
                  <a:pt x="12738" y="97650"/>
                </a:lnTo>
                <a:close/>
              </a:path>
              <a:path w="323850" h="419734">
                <a:moveTo>
                  <a:pt x="13055" y="250418"/>
                </a:moveTo>
                <a:lnTo>
                  <a:pt x="12839" y="250418"/>
                </a:lnTo>
                <a:lnTo>
                  <a:pt x="12712" y="250736"/>
                </a:lnTo>
                <a:lnTo>
                  <a:pt x="13055" y="250418"/>
                </a:lnTo>
                <a:close/>
              </a:path>
              <a:path w="323850" h="419734">
                <a:moveTo>
                  <a:pt x="13779" y="96151"/>
                </a:moveTo>
                <a:lnTo>
                  <a:pt x="12738" y="97980"/>
                </a:lnTo>
                <a:lnTo>
                  <a:pt x="11925" y="100698"/>
                </a:lnTo>
                <a:lnTo>
                  <a:pt x="13246" y="97650"/>
                </a:lnTo>
                <a:lnTo>
                  <a:pt x="13779" y="96151"/>
                </a:lnTo>
                <a:close/>
              </a:path>
              <a:path w="323850" h="419734">
                <a:moveTo>
                  <a:pt x="14566" y="101828"/>
                </a:moveTo>
                <a:lnTo>
                  <a:pt x="12788" y="104368"/>
                </a:lnTo>
                <a:lnTo>
                  <a:pt x="12738" y="104622"/>
                </a:lnTo>
                <a:lnTo>
                  <a:pt x="12623" y="105270"/>
                </a:lnTo>
                <a:lnTo>
                  <a:pt x="12573" y="105511"/>
                </a:lnTo>
                <a:lnTo>
                  <a:pt x="12446" y="106184"/>
                </a:lnTo>
                <a:lnTo>
                  <a:pt x="12382" y="106476"/>
                </a:lnTo>
                <a:lnTo>
                  <a:pt x="12306" y="106908"/>
                </a:lnTo>
                <a:lnTo>
                  <a:pt x="12242" y="107226"/>
                </a:lnTo>
                <a:lnTo>
                  <a:pt x="11366" y="111925"/>
                </a:lnTo>
                <a:lnTo>
                  <a:pt x="11239" y="112826"/>
                </a:lnTo>
                <a:lnTo>
                  <a:pt x="13296" y="106184"/>
                </a:lnTo>
                <a:lnTo>
                  <a:pt x="14566" y="101828"/>
                </a:lnTo>
                <a:close/>
              </a:path>
              <a:path w="323850" h="419734">
                <a:moveTo>
                  <a:pt x="15900" y="95745"/>
                </a:moveTo>
                <a:lnTo>
                  <a:pt x="14973" y="95745"/>
                </a:lnTo>
                <a:lnTo>
                  <a:pt x="14160" y="99593"/>
                </a:lnTo>
                <a:lnTo>
                  <a:pt x="15900" y="95745"/>
                </a:lnTo>
                <a:close/>
              </a:path>
              <a:path w="323850" h="419734">
                <a:moveTo>
                  <a:pt x="17335" y="84950"/>
                </a:moveTo>
                <a:lnTo>
                  <a:pt x="13538" y="93306"/>
                </a:lnTo>
                <a:lnTo>
                  <a:pt x="15367" y="91757"/>
                </a:lnTo>
                <a:lnTo>
                  <a:pt x="13779" y="96151"/>
                </a:lnTo>
                <a:lnTo>
                  <a:pt x="14884" y="94221"/>
                </a:lnTo>
                <a:lnTo>
                  <a:pt x="15519" y="91757"/>
                </a:lnTo>
                <a:lnTo>
                  <a:pt x="15659" y="91160"/>
                </a:lnTo>
                <a:lnTo>
                  <a:pt x="16306" y="88011"/>
                </a:lnTo>
                <a:lnTo>
                  <a:pt x="17335" y="84950"/>
                </a:lnTo>
                <a:close/>
              </a:path>
              <a:path w="323850" h="419734">
                <a:moveTo>
                  <a:pt x="17691" y="90271"/>
                </a:moveTo>
                <a:lnTo>
                  <a:pt x="16967" y="91122"/>
                </a:lnTo>
                <a:lnTo>
                  <a:pt x="17195" y="90271"/>
                </a:lnTo>
                <a:lnTo>
                  <a:pt x="15151" y="95034"/>
                </a:lnTo>
                <a:lnTo>
                  <a:pt x="15024" y="95491"/>
                </a:lnTo>
                <a:lnTo>
                  <a:pt x="15976" y="95491"/>
                </a:lnTo>
                <a:lnTo>
                  <a:pt x="16065" y="95161"/>
                </a:lnTo>
                <a:lnTo>
                  <a:pt x="16103" y="95034"/>
                </a:lnTo>
                <a:lnTo>
                  <a:pt x="17056" y="91617"/>
                </a:lnTo>
                <a:lnTo>
                  <a:pt x="17284" y="91122"/>
                </a:lnTo>
                <a:lnTo>
                  <a:pt x="17691" y="90271"/>
                </a:lnTo>
                <a:close/>
              </a:path>
              <a:path w="323850" h="419734">
                <a:moveTo>
                  <a:pt x="23723" y="73990"/>
                </a:moveTo>
                <a:lnTo>
                  <a:pt x="22567" y="74803"/>
                </a:lnTo>
                <a:lnTo>
                  <a:pt x="19278" y="81153"/>
                </a:lnTo>
                <a:lnTo>
                  <a:pt x="19062" y="82511"/>
                </a:lnTo>
                <a:lnTo>
                  <a:pt x="20027" y="79883"/>
                </a:lnTo>
                <a:lnTo>
                  <a:pt x="22237" y="76161"/>
                </a:lnTo>
                <a:lnTo>
                  <a:pt x="23723" y="73990"/>
                </a:lnTo>
                <a:close/>
              </a:path>
              <a:path w="323850" h="419734">
                <a:moveTo>
                  <a:pt x="30518" y="66332"/>
                </a:moveTo>
                <a:lnTo>
                  <a:pt x="29781" y="66700"/>
                </a:lnTo>
                <a:lnTo>
                  <a:pt x="27724" y="69303"/>
                </a:lnTo>
                <a:lnTo>
                  <a:pt x="25869" y="72199"/>
                </a:lnTo>
                <a:lnTo>
                  <a:pt x="24091" y="75145"/>
                </a:lnTo>
                <a:lnTo>
                  <a:pt x="25781" y="72821"/>
                </a:lnTo>
                <a:lnTo>
                  <a:pt x="27774" y="69557"/>
                </a:lnTo>
                <a:lnTo>
                  <a:pt x="30518" y="66332"/>
                </a:lnTo>
                <a:close/>
              </a:path>
              <a:path w="323850" h="419734">
                <a:moveTo>
                  <a:pt x="38430" y="57975"/>
                </a:moveTo>
                <a:lnTo>
                  <a:pt x="37033" y="58648"/>
                </a:lnTo>
                <a:lnTo>
                  <a:pt x="37896" y="58648"/>
                </a:lnTo>
                <a:lnTo>
                  <a:pt x="38430" y="57975"/>
                </a:lnTo>
                <a:close/>
              </a:path>
              <a:path w="323850" h="419734">
                <a:moveTo>
                  <a:pt x="39852" y="58115"/>
                </a:moveTo>
                <a:lnTo>
                  <a:pt x="39674" y="58293"/>
                </a:lnTo>
                <a:lnTo>
                  <a:pt x="38823" y="59524"/>
                </a:lnTo>
                <a:lnTo>
                  <a:pt x="39560" y="58801"/>
                </a:lnTo>
                <a:lnTo>
                  <a:pt x="39738" y="58521"/>
                </a:lnTo>
                <a:lnTo>
                  <a:pt x="39852" y="58267"/>
                </a:lnTo>
                <a:lnTo>
                  <a:pt x="39852" y="58115"/>
                </a:lnTo>
                <a:close/>
              </a:path>
              <a:path w="323850" h="419734">
                <a:moveTo>
                  <a:pt x="50292" y="359371"/>
                </a:moveTo>
                <a:close/>
              </a:path>
              <a:path w="323850" h="419734">
                <a:moveTo>
                  <a:pt x="65557" y="362889"/>
                </a:moveTo>
                <a:lnTo>
                  <a:pt x="65100" y="363347"/>
                </a:lnTo>
                <a:lnTo>
                  <a:pt x="65278" y="363347"/>
                </a:lnTo>
                <a:lnTo>
                  <a:pt x="65557" y="362889"/>
                </a:lnTo>
                <a:close/>
              </a:path>
              <a:path w="323850" h="419734">
                <a:moveTo>
                  <a:pt x="66560" y="384962"/>
                </a:moveTo>
                <a:lnTo>
                  <a:pt x="66522" y="383768"/>
                </a:lnTo>
                <a:lnTo>
                  <a:pt x="66332" y="382397"/>
                </a:lnTo>
                <a:lnTo>
                  <a:pt x="66154" y="383768"/>
                </a:lnTo>
                <a:lnTo>
                  <a:pt x="65468" y="383768"/>
                </a:lnTo>
                <a:lnTo>
                  <a:pt x="66560" y="384962"/>
                </a:lnTo>
                <a:close/>
              </a:path>
              <a:path w="323850" h="419734">
                <a:moveTo>
                  <a:pt x="66827" y="385267"/>
                </a:moveTo>
                <a:lnTo>
                  <a:pt x="66560" y="384962"/>
                </a:lnTo>
                <a:lnTo>
                  <a:pt x="66382" y="384962"/>
                </a:lnTo>
                <a:lnTo>
                  <a:pt x="66827" y="385267"/>
                </a:lnTo>
                <a:close/>
              </a:path>
              <a:path w="323850" h="419734">
                <a:moveTo>
                  <a:pt x="69913" y="274434"/>
                </a:moveTo>
                <a:close/>
              </a:path>
              <a:path w="323850" h="419734">
                <a:moveTo>
                  <a:pt x="70739" y="336778"/>
                </a:moveTo>
                <a:lnTo>
                  <a:pt x="70510" y="336778"/>
                </a:lnTo>
                <a:lnTo>
                  <a:pt x="69672" y="338048"/>
                </a:lnTo>
                <a:lnTo>
                  <a:pt x="70739" y="336778"/>
                </a:lnTo>
                <a:close/>
              </a:path>
              <a:path w="323850" h="419734">
                <a:moveTo>
                  <a:pt x="71767" y="266928"/>
                </a:moveTo>
                <a:lnTo>
                  <a:pt x="71691" y="265658"/>
                </a:lnTo>
                <a:lnTo>
                  <a:pt x="71450" y="266928"/>
                </a:lnTo>
                <a:lnTo>
                  <a:pt x="71767" y="266928"/>
                </a:lnTo>
                <a:close/>
              </a:path>
              <a:path w="323850" h="419734">
                <a:moveTo>
                  <a:pt x="72136" y="390017"/>
                </a:moveTo>
                <a:lnTo>
                  <a:pt x="69913" y="387807"/>
                </a:lnTo>
                <a:lnTo>
                  <a:pt x="68224" y="387807"/>
                </a:lnTo>
                <a:lnTo>
                  <a:pt x="71589" y="390017"/>
                </a:lnTo>
                <a:lnTo>
                  <a:pt x="72136" y="390017"/>
                </a:lnTo>
                <a:close/>
              </a:path>
              <a:path w="323850" h="419734">
                <a:moveTo>
                  <a:pt x="74714" y="227558"/>
                </a:moveTo>
                <a:lnTo>
                  <a:pt x="74510" y="227558"/>
                </a:lnTo>
                <a:lnTo>
                  <a:pt x="73736" y="228828"/>
                </a:lnTo>
                <a:lnTo>
                  <a:pt x="74714" y="227558"/>
                </a:lnTo>
                <a:close/>
              </a:path>
              <a:path w="323850" h="419734">
                <a:moveTo>
                  <a:pt x="74815" y="23825"/>
                </a:moveTo>
                <a:lnTo>
                  <a:pt x="71589" y="25666"/>
                </a:lnTo>
                <a:lnTo>
                  <a:pt x="70929" y="26339"/>
                </a:lnTo>
                <a:lnTo>
                  <a:pt x="74142" y="24320"/>
                </a:lnTo>
                <a:lnTo>
                  <a:pt x="74815" y="23825"/>
                </a:lnTo>
                <a:close/>
              </a:path>
              <a:path w="323850" h="419734">
                <a:moveTo>
                  <a:pt x="77292" y="392658"/>
                </a:moveTo>
                <a:lnTo>
                  <a:pt x="76720" y="391934"/>
                </a:lnTo>
                <a:lnTo>
                  <a:pt x="77063" y="392658"/>
                </a:lnTo>
                <a:lnTo>
                  <a:pt x="77292" y="392658"/>
                </a:lnTo>
                <a:close/>
              </a:path>
              <a:path w="323850" h="419734">
                <a:moveTo>
                  <a:pt x="82727" y="405358"/>
                </a:moveTo>
                <a:lnTo>
                  <a:pt x="81241" y="404901"/>
                </a:lnTo>
                <a:lnTo>
                  <a:pt x="81597" y="405358"/>
                </a:lnTo>
                <a:lnTo>
                  <a:pt x="82727" y="405358"/>
                </a:lnTo>
                <a:close/>
              </a:path>
              <a:path w="323850" h="419734">
                <a:moveTo>
                  <a:pt x="88569" y="16624"/>
                </a:moveTo>
                <a:lnTo>
                  <a:pt x="87782" y="16929"/>
                </a:lnTo>
                <a:lnTo>
                  <a:pt x="85394" y="18008"/>
                </a:lnTo>
                <a:lnTo>
                  <a:pt x="86245" y="18008"/>
                </a:lnTo>
                <a:lnTo>
                  <a:pt x="87972" y="16929"/>
                </a:lnTo>
                <a:lnTo>
                  <a:pt x="88569" y="16624"/>
                </a:lnTo>
                <a:close/>
              </a:path>
              <a:path w="323850" h="419734">
                <a:moveTo>
                  <a:pt x="91948" y="15316"/>
                </a:moveTo>
                <a:lnTo>
                  <a:pt x="91338" y="15316"/>
                </a:lnTo>
                <a:lnTo>
                  <a:pt x="88569" y="16624"/>
                </a:lnTo>
                <a:lnTo>
                  <a:pt x="91948" y="15316"/>
                </a:lnTo>
                <a:close/>
              </a:path>
              <a:path w="323850" h="419734">
                <a:moveTo>
                  <a:pt x="95504" y="12928"/>
                </a:moveTo>
                <a:lnTo>
                  <a:pt x="92811" y="14160"/>
                </a:lnTo>
                <a:lnTo>
                  <a:pt x="90398" y="15316"/>
                </a:lnTo>
                <a:lnTo>
                  <a:pt x="94462" y="14160"/>
                </a:lnTo>
                <a:lnTo>
                  <a:pt x="95504" y="12928"/>
                </a:lnTo>
                <a:close/>
              </a:path>
              <a:path w="323850" h="419734">
                <a:moveTo>
                  <a:pt x="108064" y="8788"/>
                </a:moveTo>
                <a:lnTo>
                  <a:pt x="99974" y="11785"/>
                </a:lnTo>
                <a:lnTo>
                  <a:pt x="104546" y="10464"/>
                </a:lnTo>
                <a:lnTo>
                  <a:pt x="106260" y="9664"/>
                </a:lnTo>
                <a:lnTo>
                  <a:pt x="108064" y="8788"/>
                </a:lnTo>
                <a:close/>
              </a:path>
              <a:path w="323850" h="419734">
                <a:moveTo>
                  <a:pt x="111912" y="170408"/>
                </a:moveTo>
                <a:lnTo>
                  <a:pt x="111798" y="169138"/>
                </a:lnTo>
                <a:lnTo>
                  <a:pt x="111696" y="167868"/>
                </a:lnTo>
                <a:lnTo>
                  <a:pt x="111607" y="166598"/>
                </a:lnTo>
                <a:lnTo>
                  <a:pt x="111518" y="169138"/>
                </a:lnTo>
                <a:lnTo>
                  <a:pt x="111467" y="170408"/>
                </a:lnTo>
                <a:lnTo>
                  <a:pt x="111912" y="170408"/>
                </a:lnTo>
                <a:close/>
              </a:path>
              <a:path w="323850" h="419734">
                <a:moveTo>
                  <a:pt x="113068" y="169443"/>
                </a:moveTo>
                <a:lnTo>
                  <a:pt x="112928" y="163918"/>
                </a:lnTo>
                <a:lnTo>
                  <a:pt x="112890" y="164465"/>
                </a:lnTo>
                <a:lnTo>
                  <a:pt x="112839" y="165176"/>
                </a:lnTo>
                <a:lnTo>
                  <a:pt x="112814" y="166116"/>
                </a:lnTo>
                <a:lnTo>
                  <a:pt x="113068" y="169443"/>
                </a:lnTo>
                <a:close/>
              </a:path>
              <a:path w="323850" h="419734">
                <a:moveTo>
                  <a:pt x="121767" y="275209"/>
                </a:moveTo>
                <a:lnTo>
                  <a:pt x="121729" y="275031"/>
                </a:lnTo>
                <a:lnTo>
                  <a:pt x="121678" y="275437"/>
                </a:lnTo>
                <a:lnTo>
                  <a:pt x="121653" y="275856"/>
                </a:lnTo>
                <a:lnTo>
                  <a:pt x="121678" y="276237"/>
                </a:lnTo>
                <a:lnTo>
                  <a:pt x="121767" y="275526"/>
                </a:lnTo>
                <a:lnTo>
                  <a:pt x="121767" y="275209"/>
                </a:lnTo>
                <a:close/>
              </a:path>
              <a:path w="323850" h="419734">
                <a:moveTo>
                  <a:pt x="125857" y="4495"/>
                </a:moveTo>
                <a:lnTo>
                  <a:pt x="123939" y="4813"/>
                </a:lnTo>
                <a:lnTo>
                  <a:pt x="121983" y="4978"/>
                </a:lnTo>
                <a:lnTo>
                  <a:pt x="120078" y="5435"/>
                </a:lnTo>
                <a:lnTo>
                  <a:pt x="118668" y="6146"/>
                </a:lnTo>
                <a:lnTo>
                  <a:pt x="121043" y="5410"/>
                </a:lnTo>
                <a:lnTo>
                  <a:pt x="123456" y="4978"/>
                </a:lnTo>
                <a:lnTo>
                  <a:pt x="125857" y="4495"/>
                </a:lnTo>
                <a:close/>
              </a:path>
              <a:path w="323850" h="419734">
                <a:moveTo>
                  <a:pt x="126504" y="254787"/>
                </a:moveTo>
                <a:lnTo>
                  <a:pt x="126136" y="254838"/>
                </a:lnTo>
                <a:lnTo>
                  <a:pt x="125857" y="255092"/>
                </a:lnTo>
                <a:lnTo>
                  <a:pt x="125742" y="256298"/>
                </a:lnTo>
                <a:lnTo>
                  <a:pt x="126085" y="256044"/>
                </a:lnTo>
                <a:lnTo>
                  <a:pt x="126111" y="255447"/>
                </a:lnTo>
                <a:lnTo>
                  <a:pt x="126504" y="254787"/>
                </a:lnTo>
                <a:close/>
              </a:path>
              <a:path w="323850" h="419734">
                <a:moveTo>
                  <a:pt x="129717" y="246202"/>
                </a:moveTo>
                <a:lnTo>
                  <a:pt x="129463" y="246481"/>
                </a:lnTo>
                <a:lnTo>
                  <a:pt x="129235" y="246773"/>
                </a:lnTo>
                <a:lnTo>
                  <a:pt x="129032" y="247065"/>
                </a:lnTo>
                <a:lnTo>
                  <a:pt x="129286" y="246926"/>
                </a:lnTo>
                <a:lnTo>
                  <a:pt x="129451" y="246799"/>
                </a:lnTo>
                <a:lnTo>
                  <a:pt x="129717" y="246202"/>
                </a:lnTo>
                <a:close/>
              </a:path>
              <a:path w="323850" h="419734">
                <a:moveTo>
                  <a:pt x="130162" y="231267"/>
                </a:moveTo>
                <a:lnTo>
                  <a:pt x="129641" y="231267"/>
                </a:lnTo>
                <a:lnTo>
                  <a:pt x="128625" y="232638"/>
                </a:lnTo>
                <a:lnTo>
                  <a:pt x="130162" y="231267"/>
                </a:lnTo>
                <a:close/>
              </a:path>
              <a:path w="323850" h="419734">
                <a:moveTo>
                  <a:pt x="132080" y="244767"/>
                </a:moveTo>
                <a:lnTo>
                  <a:pt x="131914" y="244322"/>
                </a:lnTo>
                <a:lnTo>
                  <a:pt x="131394" y="245376"/>
                </a:lnTo>
                <a:lnTo>
                  <a:pt x="130911" y="246265"/>
                </a:lnTo>
                <a:lnTo>
                  <a:pt x="130568" y="247662"/>
                </a:lnTo>
                <a:lnTo>
                  <a:pt x="130797" y="247205"/>
                </a:lnTo>
                <a:lnTo>
                  <a:pt x="131318" y="246799"/>
                </a:lnTo>
                <a:lnTo>
                  <a:pt x="130937" y="246608"/>
                </a:lnTo>
                <a:lnTo>
                  <a:pt x="131394" y="246024"/>
                </a:lnTo>
                <a:lnTo>
                  <a:pt x="132080" y="244767"/>
                </a:lnTo>
                <a:close/>
              </a:path>
              <a:path w="323850" h="419734">
                <a:moveTo>
                  <a:pt x="135064" y="334238"/>
                </a:moveTo>
                <a:lnTo>
                  <a:pt x="134912" y="332968"/>
                </a:lnTo>
                <a:lnTo>
                  <a:pt x="134378" y="334238"/>
                </a:lnTo>
                <a:lnTo>
                  <a:pt x="135064" y="334238"/>
                </a:lnTo>
                <a:close/>
              </a:path>
              <a:path w="323850" h="419734">
                <a:moveTo>
                  <a:pt x="135978" y="236448"/>
                </a:moveTo>
                <a:lnTo>
                  <a:pt x="135585" y="236448"/>
                </a:lnTo>
                <a:lnTo>
                  <a:pt x="134874" y="237236"/>
                </a:lnTo>
                <a:lnTo>
                  <a:pt x="135978" y="236448"/>
                </a:lnTo>
                <a:close/>
              </a:path>
              <a:path w="323850" h="419734">
                <a:moveTo>
                  <a:pt x="136093" y="237718"/>
                </a:moveTo>
                <a:lnTo>
                  <a:pt x="134327" y="238963"/>
                </a:lnTo>
                <a:lnTo>
                  <a:pt x="135382" y="238963"/>
                </a:lnTo>
                <a:lnTo>
                  <a:pt x="136093" y="237718"/>
                </a:lnTo>
                <a:close/>
              </a:path>
              <a:path w="323850" h="419734">
                <a:moveTo>
                  <a:pt x="143002" y="230098"/>
                </a:moveTo>
                <a:lnTo>
                  <a:pt x="142697" y="230098"/>
                </a:lnTo>
                <a:lnTo>
                  <a:pt x="142354" y="230098"/>
                </a:lnTo>
                <a:lnTo>
                  <a:pt x="141211" y="231267"/>
                </a:lnTo>
                <a:lnTo>
                  <a:pt x="141706" y="231267"/>
                </a:lnTo>
                <a:lnTo>
                  <a:pt x="140068" y="232638"/>
                </a:lnTo>
                <a:lnTo>
                  <a:pt x="139001" y="233908"/>
                </a:lnTo>
                <a:lnTo>
                  <a:pt x="137972" y="233908"/>
                </a:lnTo>
                <a:lnTo>
                  <a:pt x="137223" y="235127"/>
                </a:lnTo>
                <a:lnTo>
                  <a:pt x="138074" y="235127"/>
                </a:lnTo>
                <a:lnTo>
                  <a:pt x="137198" y="236448"/>
                </a:lnTo>
                <a:lnTo>
                  <a:pt x="136804" y="237718"/>
                </a:lnTo>
                <a:lnTo>
                  <a:pt x="138557" y="237718"/>
                </a:lnTo>
                <a:lnTo>
                  <a:pt x="138684" y="237566"/>
                </a:lnTo>
                <a:lnTo>
                  <a:pt x="139560" y="236448"/>
                </a:lnTo>
                <a:lnTo>
                  <a:pt x="138988" y="235127"/>
                </a:lnTo>
                <a:lnTo>
                  <a:pt x="139090" y="235000"/>
                </a:lnTo>
                <a:lnTo>
                  <a:pt x="139903" y="233908"/>
                </a:lnTo>
                <a:lnTo>
                  <a:pt x="139700" y="233908"/>
                </a:lnTo>
                <a:lnTo>
                  <a:pt x="140525" y="232638"/>
                </a:lnTo>
                <a:lnTo>
                  <a:pt x="140296" y="233908"/>
                </a:lnTo>
                <a:lnTo>
                  <a:pt x="141300" y="232638"/>
                </a:lnTo>
                <a:lnTo>
                  <a:pt x="141452" y="232638"/>
                </a:lnTo>
                <a:lnTo>
                  <a:pt x="142341" y="231267"/>
                </a:lnTo>
                <a:lnTo>
                  <a:pt x="142951" y="231267"/>
                </a:lnTo>
                <a:lnTo>
                  <a:pt x="143002" y="230098"/>
                </a:lnTo>
                <a:close/>
              </a:path>
              <a:path w="323850" h="419734">
                <a:moveTo>
                  <a:pt x="143408" y="175488"/>
                </a:moveTo>
                <a:lnTo>
                  <a:pt x="142367" y="176276"/>
                </a:lnTo>
                <a:lnTo>
                  <a:pt x="143052" y="175933"/>
                </a:lnTo>
                <a:lnTo>
                  <a:pt x="143408" y="175488"/>
                </a:lnTo>
                <a:close/>
              </a:path>
              <a:path w="323850" h="419734">
                <a:moveTo>
                  <a:pt x="149453" y="174218"/>
                </a:moveTo>
                <a:lnTo>
                  <a:pt x="145135" y="176517"/>
                </a:lnTo>
                <a:lnTo>
                  <a:pt x="145592" y="176517"/>
                </a:lnTo>
                <a:lnTo>
                  <a:pt x="147993" y="175488"/>
                </a:lnTo>
                <a:lnTo>
                  <a:pt x="149453" y="174218"/>
                </a:lnTo>
                <a:close/>
              </a:path>
              <a:path w="323850" h="419734">
                <a:moveTo>
                  <a:pt x="149504" y="228473"/>
                </a:moveTo>
                <a:lnTo>
                  <a:pt x="148767" y="228587"/>
                </a:lnTo>
                <a:lnTo>
                  <a:pt x="148907" y="228752"/>
                </a:lnTo>
                <a:lnTo>
                  <a:pt x="149504" y="228473"/>
                </a:lnTo>
                <a:close/>
              </a:path>
              <a:path w="323850" h="419734">
                <a:moveTo>
                  <a:pt x="151384" y="173596"/>
                </a:moveTo>
                <a:lnTo>
                  <a:pt x="149453" y="174218"/>
                </a:lnTo>
                <a:lnTo>
                  <a:pt x="150444" y="174218"/>
                </a:lnTo>
                <a:lnTo>
                  <a:pt x="151384" y="173596"/>
                </a:lnTo>
                <a:close/>
              </a:path>
              <a:path w="323850" h="419734">
                <a:moveTo>
                  <a:pt x="151828" y="217398"/>
                </a:moveTo>
                <a:lnTo>
                  <a:pt x="151739" y="217233"/>
                </a:lnTo>
                <a:lnTo>
                  <a:pt x="151599" y="217398"/>
                </a:lnTo>
                <a:lnTo>
                  <a:pt x="151828" y="217398"/>
                </a:lnTo>
                <a:close/>
              </a:path>
              <a:path w="323850" h="419734">
                <a:moveTo>
                  <a:pt x="152196" y="171678"/>
                </a:moveTo>
                <a:lnTo>
                  <a:pt x="150990" y="171678"/>
                </a:lnTo>
                <a:lnTo>
                  <a:pt x="145554" y="174218"/>
                </a:lnTo>
                <a:lnTo>
                  <a:pt x="145542" y="174371"/>
                </a:lnTo>
                <a:lnTo>
                  <a:pt x="144792" y="175221"/>
                </a:lnTo>
                <a:lnTo>
                  <a:pt x="145173" y="175056"/>
                </a:lnTo>
                <a:lnTo>
                  <a:pt x="145262" y="174904"/>
                </a:lnTo>
                <a:lnTo>
                  <a:pt x="145542" y="174447"/>
                </a:lnTo>
                <a:lnTo>
                  <a:pt x="145529" y="174904"/>
                </a:lnTo>
                <a:lnTo>
                  <a:pt x="145173" y="175056"/>
                </a:lnTo>
                <a:lnTo>
                  <a:pt x="145072" y="175221"/>
                </a:lnTo>
                <a:lnTo>
                  <a:pt x="144919" y="175488"/>
                </a:lnTo>
                <a:lnTo>
                  <a:pt x="144551" y="175488"/>
                </a:lnTo>
                <a:lnTo>
                  <a:pt x="144792" y="175221"/>
                </a:lnTo>
                <a:lnTo>
                  <a:pt x="143129" y="175933"/>
                </a:lnTo>
                <a:lnTo>
                  <a:pt x="142798" y="176276"/>
                </a:lnTo>
                <a:lnTo>
                  <a:pt x="142595" y="176517"/>
                </a:lnTo>
                <a:lnTo>
                  <a:pt x="142024" y="176517"/>
                </a:lnTo>
                <a:lnTo>
                  <a:pt x="142367" y="176276"/>
                </a:lnTo>
                <a:lnTo>
                  <a:pt x="141782" y="176517"/>
                </a:lnTo>
                <a:lnTo>
                  <a:pt x="141376" y="176517"/>
                </a:lnTo>
                <a:lnTo>
                  <a:pt x="140246" y="178028"/>
                </a:lnTo>
                <a:lnTo>
                  <a:pt x="140893" y="177393"/>
                </a:lnTo>
                <a:lnTo>
                  <a:pt x="140563" y="178028"/>
                </a:lnTo>
                <a:lnTo>
                  <a:pt x="141033" y="178028"/>
                </a:lnTo>
                <a:lnTo>
                  <a:pt x="145529" y="175488"/>
                </a:lnTo>
                <a:lnTo>
                  <a:pt x="148844" y="173596"/>
                </a:lnTo>
                <a:lnTo>
                  <a:pt x="150025" y="172948"/>
                </a:lnTo>
                <a:lnTo>
                  <a:pt x="148882" y="173443"/>
                </a:lnTo>
                <a:lnTo>
                  <a:pt x="149974" y="172948"/>
                </a:lnTo>
                <a:lnTo>
                  <a:pt x="152196" y="171678"/>
                </a:lnTo>
                <a:close/>
              </a:path>
              <a:path w="323850" h="419734">
                <a:moveTo>
                  <a:pt x="154139" y="355"/>
                </a:moveTo>
                <a:lnTo>
                  <a:pt x="147459" y="889"/>
                </a:lnTo>
                <a:lnTo>
                  <a:pt x="149720" y="889"/>
                </a:lnTo>
                <a:lnTo>
                  <a:pt x="151625" y="685"/>
                </a:lnTo>
                <a:lnTo>
                  <a:pt x="154139" y="355"/>
                </a:lnTo>
                <a:close/>
              </a:path>
              <a:path w="323850" h="419734">
                <a:moveTo>
                  <a:pt x="156362" y="341934"/>
                </a:moveTo>
                <a:lnTo>
                  <a:pt x="154736" y="341642"/>
                </a:lnTo>
                <a:lnTo>
                  <a:pt x="155968" y="342188"/>
                </a:lnTo>
                <a:lnTo>
                  <a:pt x="156362" y="341934"/>
                </a:lnTo>
                <a:close/>
              </a:path>
              <a:path w="323850" h="419734">
                <a:moveTo>
                  <a:pt x="160604" y="343052"/>
                </a:moveTo>
                <a:lnTo>
                  <a:pt x="159600" y="342557"/>
                </a:lnTo>
                <a:lnTo>
                  <a:pt x="158788" y="342760"/>
                </a:lnTo>
                <a:lnTo>
                  <a:pt x="160604" y="343052"/>
                </a:lnTo>
                <a:close/>
              </a:path>
              <a:path w="323850" h="419734">
                <a:moveTo>
                  <a:pt x="161721" y="0"/>
                </a:moveTo>
                <a:lnTo>
                  <a:pt x="158051" y="0"/>
                </a:lnTo>
                <a:lnTo>
                  <a:pt x="155841" y="177"/>
                </a:lnTo>
                <a:lnTo>
                  <a:pt x="156260" y="177"/>
                </a:lnTo>
                <a:lnTo>
                  <a:pt x="161721" y="0"/>
                </a:lnTo>
                <a:close/>
              </a:path>
              <a:path w="323850" h="419734">
                <a:moveTo>
                  <a:pt x="163068" y="165747"/>
                </a:moveTo>
                <a:lnTo>
                  <a:pt x="158826" y="167868"/>
                </a:lnTo>
                <a:lnTo>
                  <a:pt x="159512" y="167868"/>
                </a:lnTo>
                <a:lnTo>
                  <a:pt x="162547" y="166598"/>
                </a:lnTo>
                <a:lnTo>
                  <a:pt x="163068" y="165747"/>
                </a:lnTo>
                <a:close/>
              </a:path>
              <a:path w="323850" h="419734">
                <a:moveTo>
                  <a:pt x="165519" y="164363"/>
                </a:moveTo>
                <a:lnTo>
                  <a:pt x="163969" y="164960"/>
                </a:lnTo>
                <a:lnTo>
                  <a:pt x="163499" y="165227"/>
                </a:lnTo>
                <a:lnTo>
                  <a:pt x="163271" y="165227"/>
                </a:lnTo>
                <a:lnTo>
                  <a:pt x="163195" y="165392"/>
                </a:lnTo>
                <a:lnTo>
                  <a:pt x="163068" y="165747"/>
                </a:lnTo>
                <a:lnTo>
                  <a:pt x="164096" y="165227"/>
                </a:lnTo>
                <a:lnTo>
                  <a:pt x="165519" y="164363"/>
                </a:lnTo>
                <a:close/>
              </a:path>
              <a:path w="323850" h="419734">
                <a:moveTo>
                  <a:pt x="166268" y="224434"/>
                </a:moveTo>
                <a:lnTo>
                  <a:pt x="166065" y="224294"/>
                </a:lnTo>
                <a:lnTo>
                  <a:pt x="165722" y="224205"/>
                </a:lnTo>
                <a:lnTo>
                  <a:pt x="165176" y="224180"/>
                </a:lnTo>
                <a:lnTo>
                  <a:pt x="165608" y="224269"/>
                </a:lnTo>
                <a:lnTo>
                  <a:pt x="165950" y="224345"/>
                </a:lnTo>
                <a:lnTo>
                  <a:pt x="166268" y="224434"/>
                </a:lnTo>
                <a:close/>
              </a:path>
              <a:path w="323850" h="419734">
                <a:moveTo>
                  <a:pt x="170751" y="223748"/>
                </a:moveTo>
                <a:lnTo>
                  <a:pt x="170180" y="223608"/>
                </a:lnTo>
                <a:lnTo>
                  <a:pt x="169938" y="223748"/>
                </a:lnTo>
                <a:lnTo>
                  <a:pt x="170751" y="223748"/>
                </a:lnTo>
                <a:close/>
              </a:path>
              <a:path w="323850" h="419734">
                <a:moveTo>
                  <a:pt x="172466" y="68808"/>
                </a:moveTo>
                <a:lnTo>
                  <a:pt x="172008" y="68808"/>
                </a:lnTo>
                <a:lnTo>
                  <a:pt x="171767" y="69659"/>
                </a:lnTo>
                <a:lnTo>
                  <a:pt x="171691" y="70015"/>
                </a:lnTo>
                <a:lnTo>
                  <a:pt x="172466" y="68808"/>
                </a:lnTo>
                <a:close/>
              </a:path>
              <a:path w="323850" h="419734">
                <a:moveTo>
                  <a:pt x="172593" y="226237"/>
                </a:moveTo>
                <a:lnTo>
                  <a:pt x="172554" y="226009"/>
                </a:lnTo>
                <a:lnTo>
                  <a:pt x="171818" y="225463"/>
                </a:lnTo>
                <a:lnTo>
                  <a:pt x="169214" y="225806"/>
                </a:lnTo>
                <a:lnTo>
                  <a:pt x="168097" y="226047"/>
                </a:lnTo>
                <a:lnTo>
                  <a:pt x="168757" y="225983"/>
                </a:lnTo>
                <a:lnTo>
                  <a:pt x="169900" y="226034"/>
                </a:lnTo>
                <a:lnTo>
                  <a:pt x="170878" y="226009"/>
                </a:lnTo>
                <a:lnTo>
                  <a:pt x="171818" y="226161"/>
                </a:lnTo>
                <a:lnTo>
                  <a:pt x="172593" y="226237"/>
                </a:lnTo>
                <a:close/>
              </a:path>
              <a:path w="323850" h="419734">
                <a:moveTo>
                  <a:pt x="177126" y="374878"/>
                </a:moveTo>
                <a:lnTo>
                  <a:pt x="176898" y="374878"/>
                </a:lnTo>
                <a:lnTo>
                  <a:pt x="176187" y="376148"/>
                </a:lnTo>
                <a:lnTo>
                  <a:pt x="177126" y="374878"/>
                </a:lnTo>
                <a:close/>
              </a:path>
              <a:path w="323850" h="419734">
                <a:moveTo>
                  <a:pt x="182333" y="62420"/>
                </a:moveTo>
                <a:lnTo>
                  <a:pt x="182067" y="62420"/>
                </a:lnTo>
                <a:lnTo>
                  <a:pt x="182105" y="62712"/>
                </a:lnTo>
                <a:lnTo>
                  <a:pt x="182333" y="62420"/>
                </a:lnTo>
                <a:close/>
              </a:path>
              <a:path w="323850" h="419734">
                <a:moveTo>
                  <a:pt x="193573" y="102450"/>
                </a:moveTo>
                <a:lnTo>
                  <a:pt x="192747" y="101879"/>
                </a:lnTo>
                <a:lnTo>
                  <a:pt x="191744" y="101346"/>
                </a:lnTo>
                <a:lnTo>
                  <a:pt x="192582" y="101879"/>
                </a:lnTo>
                <a:lnTo>
                  <a:pt x="193573" y="102450"/>
                </a:lnTo>
                <a:close/>
              </a:path>
              <a:path w="323850" h="419734">
                <a:moveTo>
                  <a:pt x="193979" y="334238"/>
                </a:moveTo>
                <a:lnTo>
                  <a:pt x="193776" y="332968"/>
                </a:lnTo>
                <a:lnTo>
                  <a:pt x="192557" y="334238"/>
                </a:lnTo>
                <a:lnTo>
                  <a:pt x="193979" y="334238"/>
                </a:lnTo>
                <a:close/>
              </a:path>
              <a:path w="323850" h="419734">
                <a:moveTo>
                  <a:pt x="196011" y="235127"/>
                </a:moveTo>
                <a:lnTo>
                  <a:pt x="194271" y="233908"/>
                </a:lnTo>
                <a:lnTo>
                  <a:pt x="195656" y="235127"/>
                </a:lnTo>
                <a:lnTo>
                  <a:pt x="196011" y="235127"/>
                </a:lnTo>
                <a:close/>
              </a:path>
              <a:path w="323850" h="419734">
                <a:moveTo>
                  <a:pt x="196329" y="103098"/>
                </a:moveTo>
                <a:lnTo>
                  <a:pt x="195008" y="101828"/>
                </a:lnTo>
                <a:lnTo>
                  <a:pt x="195033" y="103098"/>
                </a:lnTo>
                <a:lnTo>
                  <a:pt x="195872" y="103098"/>
                </a:lnTo>
                <a:lnTo>
                  <a:pt x="196329" y="103098"/>
                </a:lnTo>
                <a:close/>
              </a:path>
              <a:path w="323850" h="419734">
                <a:moveTo>
                  <a:pt x="197929" y="3581"/>
                </a:moveTo>
                <a:lnTo>
                  <a:pt x="195922" y="3086"/>
                </a:lnTo>
                <a:lnTo>
                  <a:pt x="193865" y="2514"/>
                </a:lnTo>
                <a:lnTo>
                  <a:pt x="189750" y="1600"/>
                </a:lnTo>
                <a:lnTo>
                  <a:pt x="193408" y="1663"/>
                </a:lnTo>
                <a:lnTo>
                  <a:pt x="187426" y="1320"/>
                </a:lnTo>
                <a:lnTo>
                  <a:pt x="189725" y="1892"/>
                </a:lnTo>
                <a:lnTo>
                  <a:pt x="192036" y="2374"/>
                </a:lnTo>
                <a:lnTo>
                  <a:pt x="194322" y="3035"/>
                </a:lnTo>
                <a:lnTo>
                  <a:pt x="197929" y="3581"/>
                </a:lnTo>
                <a:close/>
              </a:path>
              <a:path w="323850" h="419734">
                <a:moveTo>
                  <a:pt x="199644" y="3263"/>
                </a:moveTo>
                <a:lnTo>
                  <a:pt x="198564" y="3060"/>
                </a:lnTo>
                <a:lnTo>
                  <a:pt x="196811" y="2781"/>
                </a:lnTo>
                <a:lnTo>
                  <a:pt x="198412" y="3175"/>
                </a:lnTo>
                <a:lnTo>
                  <a:pt x="198678" y="3149"/>
                </a:lnTo>
                <a:lnTo>
                  <a:pt x="199644" y="3263"/>
                </a:lnTo>
                <a:close/>
              </a:path>
              <a:path w="323850" h="419734">
                <a:moveTo>
                  <a:pt x="199758" y="106476"/>
                </a:moveTo>
                <a:lnTo>
                  <a:pt x="198526" y="104368"/>
                </a:lnTo>
                <a:lnTo>
                  <a:pt x="196951" y="103619"/>
                </a:lnTo>
                <a:lnTo>
                  <a:pt x="197866" y="104368"/>
                </a:lnTo>
                <a:lnTo>
                  <a:pt x="199390" y="106184"/>
                </a:lnTo>
                <a:lnTo>
                  <a:pt x="199758" y="106476"/>
                </a:lnTo>
                <a:close/>
              </a:path>
              <a:path w="323850" h="419734">
                <a:moveTo>
                  <a:pt x="201244" y="417703"/>
                </a:moveTo>
                <a:lnTo>
                  <a:pt x="199758" y="417918"/>
                </a:lnTo>
                <a:lnTo>
                  <a:pt x="197904" y="418325"/>
                </a:lnTo>
                <a:lnTo>
                  <a:pt x="195376" y="419125"/>
                </a:lnTo>
                <a:lnTo>
                  <a:pt x="197675" y="418693"/>
                </a:lnTo>
                <a:lnTo>
                  <a:pt x="199580" y="418185"/>
                </a:lnTo>
                <a:lnTo>
                  <a:pt x="201244" y="417703"/>
                </a:lnTo>
                <a:close/>
              </a:path>
              <a:path w="323850" h="419734">
                <a:moveTo>
                  <a:pt x="202044" y="108178"/>
                </a:moveTo>
                <a:lnTo>
                  <a:pt x="200672" y="106908"/>
                </a:lnTo>
                <a:lnTo>
                  <a:pt x="200228" y="106908"/>
                </a:lnTo>
                <a:lnTo>
                  <a:pt x="201015" y="108178"/>
                </a:lnTo>
                <a:lnTo>
                  <a:pt x="202044" y="108178"/>
                </a:lnTo>
                <a:close/>
              </a:path>
              <a:path w="323850" h="419734">
                <a:moveTo>
                  <a:pt x="202222" y="323913"/>
                </a:moveTo>
                <a:lnTo>
                  <a:pt x="201993" y="324142"/>
                </a:lnTo>
                <a:lnTo>
                  <a:pt x="201079" y="325577"/>
                </a:lnTo>
                <a:lnTo>
                  <a:pt x="202222" y="323913"/>
                </a:lnTo>
                <a:close/>
              </a:path>
              <a:path w="323850" h="419734">
                <a:moveTo>
                  <a:pt x="203187" y="302437"/>
                </a:moveTo>
                <a:lnTo>
                  <a:pt x="203047" y="301371"/>
                </a:lnTo>
                <a:lnTo>
                  <a:pt x="202653" y="302196"/>
                </a:lnTo>
                <a:lnTo>
                  <a:pt x="202590" y="303034"/>
                </a:lnTo>
                <a:lnTo>
                  <a:pt x="202501" y="303288"/>
                </a:lnTo>
                <a:lnTo>
                  <a:pt x="203187" y="302437"/>
                </a:lnTo>
                <a:close/>
              </a:path>
              <a:path w="323850" h="419734">
                <a:moveTo>
                  <a:pt x="204114" y="249148"/>
                </a:moveTo>
                <a:lnTo>
                  <a:pt x="203860" y="248386"/>
                </a:lnTo>
                <a:lnTo>
                  <a:pt x="203809" y="249148"/>
                </a:lnTo>
                <a:lnTo>
                  <a:pt x="204114" y="249148"/>
                </a:lnTo>
                <a:close/>
              </a:path>
              <a:path w="323850" h="419734">
                <a:moveTo>
                  <a:pt x="204139" y="298538"/>
                </a:moveTo>
                <a:lnTo>
                  <a:pt x="203708" y="297688"/>
                </a:lnTo>
                <a:lnTo>
                  <a:pt x="203682" y="297916"/>
                </a:lnTo>
                <a:lnTo>
                  <a:pt x="203619" y="298335"/>
                </a:lnTo>
                <a:lnTo>
                  <a:pt x="203415" y="298450"/>
                </a:lnTo>
                <a:lnTo>
                  <a:pt x="203555" y="298945"/>
                </a:lnTo>
                <a:lnTo>
                  <a:pt x="204139" y="298538"/>
                </a:lnTo>
                <a:close/>
              </a:path>
              <a:path w="323850" h="419734">
                <a:moveTo>
                  <a:pt x="204508" y="4064"/>
                </a:moveTo>
                <a:lnTo>
                  <a:pt x="203911" y="3949"/>
                </a:lnTo>
                <a:lnTo>
                  <a:pt x="202768" y="3759"/>
                </a:lnTo>
                <a:lnTo>
                  <a:pt x="201701" y="3581"/>
                </a:lnTo>
                <a:lnTo>
                  <a:pt x="202679" y="3759"/>
                </a:lnTo>
                <a:lnTo>
                  <a:pt x="203708" y="4013"/>
                </a:lnTo>
                <a:lnTo>
                  <a:pt x="204050" y="4216"/>
                </a:lnTo>
                <a:lnTo>
                  <a:pt x="204508" y="4064"/>
                </a:lnTo>
                <a:close/>
              </a:path>
              <a:path w="323850" h="419734">
                <a:moveTo>
                  <a:pt x="204558" y="251688"/>
                </a:moveTo>
                <a:lnTo>
                  <a:pt x="204533" y="250736"/>
                </a:lnTo>
                <a:lnTo>
                  <a:pt x="204406" y="250418"/>
                </a:lnTo>
                <a:lnTo>
                  <a:pt x="204114" y="249148"/>
                </a:lnTo>
                <a:lnTo>
                  <a:pt x="204165" y="250418"/>
                </a:lnTo>
                <a:lnTo>
                  <a:pt x="204279" y="250736"/>
                </a:lnTo>
                <a:lnTo>
                  <a:pt x="204558" y="251688"/>
                </a:lnTo>
                <a:close/>
              </a:path>
              <a:path w="323850" h="419734">
                <a:moveTo>
                  <a:pt x="204825" y="296202"/>
                </a:moveTo>
                <a:lnTo>
                  <a:pt x="204393" y="295287"/>
                </a:lnTo>
                <a:lnTo>
                  <a:pt x="204254" y="295795"/>
                </a:lnTo>
                <a:lnTo>
                  <a:pt x="204597" y="297434"/>
                </a:lnTo>
                <a:lnTo>
                  <a:pt x="204825" y="296202"/>
                </a:lnTo>
                <a:close/>
              </a:path>
              <a:path w="323850" h="419734">
                <a:moveTo>
                  <a:pt x="209638" y="104368"/>
                </a:moveTo>
                <a:lnTo>
                  <a:pt x="208622" y="103098"/>
                </a:lnTo>
                <a:lnTo>
                  <a:pt x="209219" y="104368"/>
                </a:lnTo>
                <a:lnTo>
                  <a:pt x="209638" y="104368"/>
                </a:lnTo>
                <a:close/>
              </a:path>
              <a:path w="323850" h="419734">
                <a:moveTo>
                  <a:pt x="210400" y="105511"/>
                </a:moveTo>
                <a:lnTo>
                  <a:pt x="210312" y="105270"/>
                </a:lnTo>
                <a:lnTo>
                  <a:pt x="209994" y="104368"/>
                </a:lnTo>
                <a:lnTo>
                  <a:pt x="209638" y="104368"/>
                </a:lnTo>
                <a:lnTo>
                  <a:pt x="209753" y="104622"/>
                </a:lnTo>
                <a:lnTo>
                  <a:pt x="210159" y="105511"/>
                </a:lnTo>
                <a:lnTo>
                  <a:pt x="210400" y="105511"/>
                </a:lnTo>
                <a:close/>
              </a:path>
              <a:path w="323850" h="419734">
                <a:moveTo>
                  <a:pt x="210718" y="106184"/>
                </a:moveTo>
                <a:lnTo>
                  <a:pt x="210553" y="105511"/>
                </a:lnTo>
                <a:lnTo>
                  <a:pt x="210400" y="105511"/>
                </a:lnTo>
                <a:lnTo>
                  <a:pt x="210718" y="106184"/>
                </a:lnTo>
                <a:close/>
              </a:path>
              <a:path w="323850" h="419734">
                <a:moveTo>
                  <a:pt x="211518" y="241528"/>
                </a:moveTo>
                <a:lnTo>
                  <a:pt x="210743" y="241528"/>
                </a:lnTo>
                <a:lnTo>
                  <a:pt x="211023" y="242798"/>
                </a:lnTo>
                <a:lnTo>
                  <a:pt x="211518" y="241528"/>
                </a:lnTo>
                <a:close/>
              </a:path>
              <a:path w="323850" h="419734">
                <a:moveTo>
                  <a:pt x="211836" y="6235"/>
                </a:moveTo>
                <a:lnTo>
                  <a:pt x="211378" y="6108"/>
                </a:lnTo>
                <a:lnTo>
                  <a:pt x="211543" y="6108"/>
                </a:lnTo>
                <a:lnTo>
                  <a:pt x="208305" y="5308"/>
                </a:lnTo>
                <a:lnTo>
                  <a:pt x="211836" y="6235"/>
                </a:lnTo>
                <a:close/>
              </a:path>
              <a:path w="323850" h="419734">
                <a:moveTo>
                  <a:pt x="214033" y="416204"/>
                </a:moveTo>
                <a:lnTo>
                  <a:pt x="210934" y="417385"/>
                </a:lnTo>
                <a:lnTo>
                  <a:pt x="207645" y="417931"/>
                </a:lnTo>
                <a:lnTo>
                  <a:pt x="204393" y="418579"/>
                </a:lnTo>
                <a:lnTo>
                  <a:pt x="201383" y="419557"/>
                </a:lnTo>
                <a:lnTo>
                  <a:pt x="212852" y="417639"/>
                </a:lnTo>
                <a:lnTo>
                  <a:pt x="214033" y="416204"/>
                </a:lnTo>
                <a:close/>
              </a:path>
              <a:path w="323850" h="419734">
                <a:moveTo>
                  <a:pt x="215061" y="252234"/>
                </a:moveTo>
                <a:lnTo>
                  <a:pt x="214922" y="251726"/>
                </a:lnTo>
                <a:lnTo>
                  <a:pt x="214680" y="251383"/>
                </a:lnTo>
                <a:lnTo>
                  <a:pt x="214426" y="251091"/>
                </a:lnTo>
                <a:lnTo>
                  <a:pt x="214464" y="251460"/>
                </a:lnTo>
                <a:lnTo>
                  <a:pt x="214630" y="251815"/>
                </a:lnTo>
                <a:lnTo>
                  <a:pt x="215061" y="252234"/>
                </a:lnTo>
                <a:close/>
              </a:path>
              <a:path w="323850" h="419734">
                <a:moveTo>
                  <a:pt x="217157" y="6934"/>
                </a:moveTo>
                <a:lnTo>
                  <a:pt x="216662" y="6477"/>
                </a:lnTo>
                <a:lnTo>
                  <a:pt x="215569" y="6477"/>
                </a:lnTo>
                <a:lnTo>
                  <a:pt x="213258" y="5308"/>
                </a:lnTo>
                <a:lnTo>
                  <a:pt x="213194" y="6477"/>
                </a:lnTo>
                <a:lnTo>
                  <a:pt x="215366" y="6477"/>
                </a:lnTo>
                <a:lnTo>
                  <a:pt x="217157" y="6934"/>
                </a:lnTo>
                <a:close/>
              </a:path>
              <a:path w="323850" h="419734">
                <a:moveTo>
                  <a:pt x="219189" y="275818"/>
                </a:moveTo>
                <a:lnTo>
                  <a:pt x="218948" y="274548"/>
                </a:lnTo>
                <a:lnTo>
                  <a:pt x="218630" y="274548"/>
                </a:lnTo>
                <a:lnTo>
                  <a:pt x="218605" y="275818"/>
                </a:lnTo>
                <a:lnTo>
                  <a:pt x="219189" y="275818"/>
                </a:lnTo>
                <a:close/>
              </a:path>
              <a:path w="323850" h="419734">
                <a:moveTo>
                  <a:pt x="219379" y="350164"/>
                </a:moveTo>
                <a:lnTo>
                  <a:pt x="219354" y="350393"/>
                </a:lnTo>
                <a:lnTo>
                  <a:pt x="219379" y="350164"/>
                </a:lnTo>
                <a:close/>
              </a:path>
              <a:path w="323850" h="419734">
                <a:moveTo>
                  <a:pt x="219557" y="281393"/>
                </a:moveTo>
                <a:lnTo>
                  <a:pt x="219036" y="281393"/>
                </a:lnTo>
                <a:lnTo>
                  <a:pt x="218935" y="282244"/>
                </a:lnTo>
                <a:lnTo>
                  <a:pt x="218884" y="282727"/>
                </a:lnTo>
                <a:lnTo>
                  <a:pt x="219519" y="282092"/>
                </a:lnTo>
                <a:lnTo>
                  <a:pt x="219557" y="281393"/>
                </a:lnTo>
                <a:close/>
              </a:path>
              <a:path w="323850" h="419734">
                <a:moveTo>
                  <a:pt x="219595" y="280555"/>
                </a:moveTo>
                <a:lnTo>
                  <a:pt x="219532" y="279730"/>
                </a:lnTo>
                <a:lnTo>
                  <a:pt x="219405" y="279984"/>
                </a:lnTo>
                <a:lnTo>
                  <a:pt x="219290" y="280238"/>
                </a:lnTo>
                <a:lnTo>
                  <a:pt x="219125" y="280555"/>
                </a:lnTo>
                <a:lnTo>
                  <a:pt x="219595" y="280555"/>
                </a:lnTo>
                <a:close/>
              </a:path>
              <a:path w="323850" h="419734">
                <a:moveTo>
                  <a:pt x="219773" y="275818"/>
                </a:moveTo>
                <a:lnTo>
                  <a:pt x="219189" y="275818"/>
                </a:lnTo>
                <a:lnTo>
                  <a:pt x="219430" y="277088"/>
                </a:lnTo>
                <a:lnTo>
                  <a:pt x="219773" y="275818"/>
                </a:lnTo>
                <a:close/>
              </a:path>
              <a:path w="323850" h="419734">
                <a:moveTo>
                  <a:pt x="220268" y="281393"/>
                </a:moveTo>
                <a:lnTo>
                  <a:pt x="219913" y="281393"/>
                </a:lnTo>
                <a:lnTo>
                  <a:pt x="219519" y="282092"/>
                </a:lnTo>
                <a:lnTo>
                  <a:pt x="220179" y="281470"/>
                </a:lnTo>
                <a:lnTo>
                  <a:pt x="219722" y="284010"/>
                </a:lnTo>
                <a:lnTo>
                  <a:pt x="220243" y="284010"/>
                </a:lnTo>
                <a:lnTo>
                  <a:pt x="220205" y="281457"/>
                </a:lnTo>
                <a:close/>
              </a:path>
              <a:path w="323850" h="419734">
                <a:moveTo>
                  <a:pt x="220306" y="280555"/>
                </a:moveTo>
                <a:lnTo>
                  <a:pt x="219595" y="280555"/>
                </a:lnTo>
                <a:lnTo>
                  <a:pt x="219557" y="281393"/>
                </a:lnTo>
                <a:lnTo>
                  <a:pt x="219913" y="281393"/>
                </a:lnTo>
                <a:lnTo>
                  <a:pt x="219976" y="281254"/>
                </a:lnTo>
                <a:lnTo>
                  <a:pt x="220306" y="280555"/>
                </a:lnTo>
                <a:close/>
              </a:path>
              <a:path w="323850" h="419734">
                <a:moveTo>
                  <a:pt x="220980" y="273278"/>
                </a:moveTo>
                <a:lnTo>
                  <a:pt x="220497" y="274548"/>
                </a:lnTo>
                <a:lnTo>
                  <a:pt x="220040" y="274548"/>
                </a:lnTo>
                <a:lnTo>
                  <a:pt x="219773" y="275818"/>
                </a:lnTo>
                <a:lnTo>
                  <a:pt x="219951" y="275818"/>
                </a:lnTo>
                <a:lnTo>
                  <a:pt x="219900" y="277088"/>
                </a:lnTo>
                <a:lnTo>
                  <a:pt x="220814" y="277088"/>
                </a:lnTo>
                <a:lnTo>
                  <a:pt x="220878" y="275818"/>
                </a:lnTo>
                <a:lnTo>
                  <a:pt x="220980" y="273278"/>
                </a:lnTo>
                <a:close/>
              </a:path>
              <a:path w="323850" h="419734">
                <a:moveTo>
                  <a:pt x="221526" y="277888"/>
                </a:moveTo>
                <a:lnTo>
                  <a:pt x="220611" y="279984"/>
                </a:lnTo>
                <a:lnTo>
                  <a:pt x="220459" y="279488"/>
                </a:lnTo>
                <a:lnTo>
                  <a:pt x="220345" y="278841"/>
                </a:lnTo>
                <a:lnTo>
                  <a:pt x="220281" y="280238"/>
                </a:lnTo>
                <a:lnTo>
                  <a:pt x="221005" y="280238"/>
                </a:lnTo>
                <a:lnTo>
                  <a:pt x="221056" y="279984"/>
                </a:lnTo>
                <a:lnTo>
                  <a:pt x="221170" y="279488"/>
                </a:lnTo>
                <a:lnTo>
                  <a:pt x="221526" y="277888"/>
                </a:lnTo>
                <a:close/>
              </a:path>
              <a:path w="323850" h="419734">
                <a:moveTo>
                  <a:pt x="221729" y="272694"/>
                </a:moveTo>
                <a:lnTo>
                  <a:pt x="221386" y="272402"/>
                </a:lnTo>
                <a:lnTo>
                  <a:pt x="221208" y="273888"/>
                </a:lnTo>
                <a:lnTo>
                  <a:pt x="221373" y="273659"/>
                </a:lnTo>
                <a:lnTo>
                  <a:pt x="221716" y="273062"/>
                </a:lnTo>
                <a:lnTo>
                  <a:pt x="221729" y="272694"/>
                </a:lnTo>
                <a:close/>
              </a:path>
              <a:path w="323850" h="419734">
                <a:moveTo>
                  <a:pt x="237451" y="329920"/>
                </a:moveTo>
                <a:lnTo>
                  <a:pt x="236969" y="328968"/>
                </a:lnTo>
                <a:lnTo>
                  <a:pt x="237083" y="329780"/>
                </a:lnTo>
                <a:lnTo>
                  <a:pt x="237451" y="329920"/>
                </a:lnTo>
                <a:close/>
              </a:path>
              <a:path w="323850" h="419734">
                <a:moveTo>
                  <a:pt x="242570" y="34493"/>
                </a:moveTo>
                <a:lnTo>
                  <a:pt x="242354" y="34493"/>
                </a:lnTo>
                <a:lnTo>
                  <a:pt x="242392" y="34759"/>
                </a:lnTo>
                <a:lnTo>
                  <a:pt x="242570" y="34493"/>
                </a:lnTo>
                <a:close/>
              </a:path>
              <a:path w="323850" h="419734">
                <a:moveTo>
                  <a:pt x="243255" y="321538"/>
                </a:moveTo>
                <a:lnTo>
                  <a:pt x="241706" y="321538"/>
                </a:lnTo>
                <a:lnTo>
                  <a:pt x="242036" y="322491"/>
                </a:lnTo>
                <a:lnTo>
                  <a:pt x="242227" y="322732"/>
                </a:lnTo>
                <a:lnTo>
                  <a:pt x="243255" y="321538"/>
                </a:lnTo>
                <a:close/>
              </a:path>
              <a:path w="323850" h="419734">
                <a:moveTo>
                  <a:pt x="244170" y="406590"/>
                </a:moveTo>
                <a:lnTo>
                  <a:pt x="242938" y="407136"/>
                </a:lnTo>
                <a:lnTo>
                  <a:pt x="241808" y="407606"/>
                </a:lnTo>
                <a:lnTo>
                  <a:pt x="240741" y="407911"/>
                </a:lnTo>
                <a:lnTo>
                  <a:pt x="242493" y="407517"/>
                </a:lnTo>
                <a:lnTo>
                  <a:pt x="243433" y="406946"/>
                </a:lnTo>
                <a:lnTo>
                  <a:pt x="244170" y="406590"/>
                </a:lnTo>
                <a:close/>
              </a:path>
              <a:path w="323850" h="419734">
                <a:moveTo>
                  <a:pt x="245516" y="404685"/>
                </a:moveTo>
                <a:lnTo>
                  <a:pt x="244170" y="405358"/>
                </a:lnTo>
                <a:lnTo>
                  <a:pt x="245351" y="405358"/>
                </a:lnTo>
                <a:lnTo>
                  <a:pt x="245465" y="404901"/>
                </a:lnTo>
                <a:lnTo>
                  <a:pt x="245516" y="404685"/>
                </a:lnTo>
                <a:close/>
              </a:path>
              <a:path w="323850" h="419734">
                <a:moveTo>
                  <a:pt x="258953" y="26885"/>
                </a:moveTo>
                <a:lnTo>
                  <a:pt x="258470" y="25628"/>
                </a:lnTo>
                <a:lnTo>
                  <a:pt x="256501" y="24358"/>
                </a:lnTo>
                <a:lnTo>
                  <a:pt x="258953" y="26885"/>
                </a:lnTo>
                <a:close/>
              </a:path>
              <a:path w="323850" h="419734">
                <a:moveTo>
                  <a:pt x="261531" y="385521"/>
                </a:moveTo>
                <a:lnTo>
                  <a:pt x="259130" y="387032"/>
                </a:lnTo>
                <a:lnTo>
                  <a:pt x="257797" y="388061"/>
                </a:lnTo>
                <a:lnTo>
                  <a:pt x="261531" y="385521"/>
                </a:lnTo>
                <a:close/>
              </a:path>
              <a:path w="323850" h="419734">
                <a:moveTo>
                  <a:pt x="264617" y="382828"/>
                </a:moveTo>
                <a:lnTo>
                  <a:pt x="258876" y="387032"/>
                </a:lnTo>
                <a:lnTo>
                  <a:pt x="264502" y="383298"/>
                </a:lnTo>
                <a:lnTo>
                  <a:pt x="264617" y="382828"/>
                </a:lnTo>
                <a:close/>
              </a:path>
              <a:path w="323850" h="419734">
                <a:moveTo>
                  <a:pt x="265201" y="382828"/>
                </a:moveTo>
                <a:lnTo>
                  <a:pt x="264502" y="383298"/>
                </a:lnTo>
                <a:lnTo>
                  <a:pt x="264668" y="383298"/>
                </a:lnTo>
                <a:lnTo>
                  <a:pt x="265201" y="382828"/>
                </a:lnTo>
                <a:close/>
              </a:path>
              <a:path w="323850" h="419734">
                <a:moveTo>
                  <a:pt x="286740" y="53505"/>
                </a:moveTo>
                <a:lnTo>
                  <a:pt x="286677" y="53136"/>
                </a:lnTo>
                <a:lnTo>
                  <a:pt x="286524" y="52298"/>
                </a:lnTo>
                <a:lnTo>
                  <a:pt x="286448" y="53136"/>
                </a:lnTo>
                <a:lnTo>
                  <a:pt x="286740" y="53505"/>
                </a:lnTo>
                <a:close/>
              </a:path>
              <a:path w="323850" h="419734">
                <a:moveTo>
                  <a:pt x="288620" y="54749"/>
                </a:moveTo>
                <a:lnTo>
                  <a:pt x="287299" y="53911"/>
                </a:lnTo>
                <a:lnTo>
                  <a:pt x="286740" y="53505"/>
                </a:lnTo>
                <a:lnTo>
                  <a:pt x="287032" y="53911"/>
                </a:lnTo>
                <a:lnTo>
                  <a:pt x="288620" y="54749"/>
                </a:lnTo>
                <a:close/>
              </a:path>
              <a:path w="323850" h="419734">
                <a:moveTo>
                  <a:pt x="289725" y="57378"/>
                </a:moveTo>
                <a:lnTo>
                  <a:pt x="288950" y="56108"/>
                </a:lnTo>
                <a:lnTo>
                  <a:pt x="288785" y="56108"/>
                </a:lnTo>
                <a:lnTo>
                  <a:pt x="289725" y="57378"/>
                </a:lnTo>
                <a:close/>
              </a:path>
              <a:path w="323850" h="419734">
                <a:moveTo>
                  <a:pt x="293420" y="370039"/>
                </a:moveTo>
                <a:lnTo>
                  <a:pt x="292887" y="370674"/>
                </a:lnTo>
                <a:lnTo>
                  <a:pt x="292430" y="371271"/>
                </a:lnTo>
                <a:lnTo>
                  <a:pt x="291858" y="371957"/>
                </a:lnTo>
                <a:lnTo>
                  <a:pt x="292315" y="371449"/>
                </a:lnTo>
                <a:lnTo>
                  <a:pt x="293027" y="370586"/>
                </a:lnTo>
                <a:lnTo>
                  <a:pt x="293420" y="370039"/>
                </a:lnTo>
                <a:close/>
              </a:path>
              <a:path w="323850" h="419734">
                <a:moveTo>
                  <a:pt x="298919" y="208508"/>
                </a:moveTo>
                <a:lnTo>
                  <a:pt x="297345" y="205968"/>
                </a:lnTo>
                <a:lnTo>
                  <a:pt x="298437" y="208508"/>
                </a:lnTo>
                <a:lnTo>
                  <a:pt x="298284" y="208508"/>
                </a:lnTo>
                <a:lnTo>
                  <a:pt x="298869" y="209727"/>
                </a:lnTo>
                <a:lnTo>
                  <a:pt x="298577" y="208508"/>
                </a:lnTo>
                <a:lnTo>
                  <a:pt x="298919" y="208508"/>
                </a:lnTo>
                <a:close/>
              </a:path>
              <a:path w="323850" h="419734">
                <a:moveTo>
                  <a:pt x="300609" y="98018"/>
                </a:moveTo>
                <a:lnTo>
                  <a:pt x="300228" y="98018"/>
                </a:lnTo>
                <a:lnTo>
                  <a:pt x="300393" y="98983"/>
                </a:lnTo>
                <a:lnTo>
                  <a:pt x="300609" y="98018"/>
                </a:lnTo>
                <a:close/>
              </a:path>
              <a:path w="323850" h="419734">
                <a:moveTo>
                  <a:pt x="301625" y="216128"/>
                </a:moveTo>
                <a:lnTo>
                  <a:pt x="301155" y="214795"/>
                </a:lnTo>
                <a:lnTo>
                  <a:pt x="300926" y="214795"/>
                </a:lnTo>
                <a:lnTo>
                  <a:pt x="301625" y="216128"/>
                </a:lnTo>
                <a:close/>
              </a:path>
              <a:path w="323850" h="419734">
                <a:moveTo>
                  <a:pt x="311645" y="96888"/>
                </a:moveTo>
                <a:lnTo>
                  <a:pt x="311531" y="96570"/>
                </a:lnTo>
                <a:lnTo>
                  <a:pt x="310959" y="96570"/>
                </a:lnTo>
                <a:lnTo>
                  <a:pt x="311048" y="96888"/>
                </a:lnTo>
                <a:lnTo>
                  <a:pt x="311645" y="96888"/>
                </a:lnTo>
                <a:close/>
              </a:path>
              <a:path w="323850" h="419734">
                <a:moveTo>
                  <a:pt x="312191" y="335508"/>
                </a:moveTo>
                <a:lnTo>
                  <a:pt x="312051" y="335508"/>
                </a:lnTo>
                <a:lnTo>
                  <a:pt x="312166" y="334238"/>
                </a:lnTo>
                <a:lnTo>
                  <a:pt x="311899" y="335508"/>
                </a:lnTo>
                <a:lnTo>
                  <a:pt x="311810" y="336778"/>
                </a:lnTo>
                <a:lnTo>
                  <a:pt x="311696" y="337134"/>
                </a:lnTo>
                <a:lnTo>
                  <a:pt x="311391" y="338048"/>
                </a:lnTo>
                <a:lnTo>
                  <a:pt x="311899" y="337134"/>
                </a:lnTo>
                <a:lnTo>
                  <a:pt x="311962" y="336778"/>
                </a:lnTo>
                <a:lnTo>
                  <a:pt x="312191" y="335508"/>
                </a:lnTo>
                <a:close/>
              </a:path>
              <a:path w="323850" h="419734">
                <a:moveTo>
                  <a:pt x="317919" y="324434"/>
                </a:moveTo>
                <a:lnTo>
                  <a:pt x="317398" y="325348"/>
                </a:lnTo>
                <a:lnTo>
                  <a:pt x="317792" y="325348"/>
                </a:lnTo>
                <a:lnTo>
                  <a:pt x="317919" y="324434"/>
                </a:lnTo>
                <a:close/>
              </a:path>
              <a:path w="323850" h="419734">
                <a:moveTo>
                  <a:pt x="323316" y="260578"/>
                </a:moveTo>
                <a:lnTo>
                  <a:pt x="322287" y="255498"/>
                </a:lnTo>
                <a:lnTo>
                  <a:pt x="322491" y="254228"/>
                </a:lnTo>
                <a:lnTo>
                  <a:pt x="322897" y="252958"/>
                </a:lnTo>
                <a:lnTo>
                  <a:pt x="322795" y="251688"/>
                </a:lnTo>
                <a:lnTo>
                  <a:pt x="322618" y="250418"/>
                </a:lnTo>
                <a:lnTo>
                  <a:pt x="322516" y="249148"/>
                </a:lnTo>
                <a:lnTo>
                  <a:pt x="322414" y="247878"/>
                </a:lnTo>
                <a:lnTo>
                  <a:pt x="322211" y="246519"/>
                </a:lnTo>
                <a:lnTo>
                  <a:pt x="322160" y="246380"/>
                </a:lnTo>
                <a:lnTo>
                  <a:pt x="321741" y="244068"/>
                </a:lnTo>
                <a:lnTo>
                  <a:pt x="321259" y="241528"/>
                </a:lnTo>
                <a:lnTo>
                  <a:pt x="321195" y="240931"/>
                </a:lnTo>
                <a:lnTo>
                  <a:pt x="321106" y="240169"/>
                </a:lnTo>
                <a:lnTo>
                  <a:pt x="320675" y="238963"/>
                </a:lnTo>
                <a:lnTo>
                  <a:pt x="319544" y="233908"/>
                </a:lnTo>
                <a:lnTo>
                  <a:pt x="318808" y="231267"/>
                </a:lnTo>
                <a:lnTo>
                  <a:pt x="318643" y="231267"/>
                </a:lnTo>
                <a:lnTo>
                  <a:pt x="318173" y="230098"/>
                </a:lnTo>
                <a:lnTo>
                  <a:pt x="317487" y="227558"/>
                </a:lnTo>
                <a:lnTo>
                  <a:pt x="317792" y="227558"/>
                </a:lnTo>
                <a:lnTo>
                  <a:pt x="316230" y="222427"/>
                </a:lnTo>
                <a:lnTo>
                  <a:pt x="316001" y="222427"/>
                </a:lnTo>
                <a:lnTo>
                  <a:pt x="315937" y="222250"/>
                </a:lnTo>
                <a:lnTo>
                  <a:pt x="315937" y="273278"/>
                </a:lnTo>
                <a:lnTo>
                  <a:pt x="298221" y="297307"/>
                </a:lnTo>
                <a:lnTo>
                  <a:pt x="289407" y="305028"/>
                </a:lnTo>
                <a:lnTo>
                  <a:pt x="281660" y="315112"/>
                </a:lnTo>
                <a:lnTo>
                  <a:pt x="279946" y="316369"/>
                </a:lnTo>
                <a:lnTo>
                  <a:pt x="278676" y="317512"/>
                </a:lnTo>
                <a:lnTo>
                  <a:pt x="277152" y="318960"/>
                </a:lnTo>
                <a:lnTo>
                  <a:pt x="277152" y="324078"/>
                </a:lnTo>
                <a:lnTo>
                  <a:pt x="277088" y="325348"/>
                </a:lnTo>
                <a:lnTo>
                  <a:pt x="277037" y="324078"/>
                </a:lnTo>
                <a:lnTo>
                  <a:pt x="277152" y="318960"/>
                </a:lnTo>
                <a:lnTo>
                  <a:pt x="276898" y="319201"/>
                </a:lnTo>
                <a:lnTo>
                  <a:pt x="276898" y="332968"/>
                </a:lnTo>
                <a:lnTo>
                  <a:pt x="275983" y="332968"/>
                </a:lnTo>
                <a:lnTo>
                  <a:pt x="276009" y="336778"/>
                </a:lnTo>
                <a:lnTo>
                  <a:pt x="272719" y="336778"/>
                </a:lnTo>
                <a:lnTo>
                  <a:pt x="270319" y="339318"/>
                </a:lnTo>
                <a:lnTo>
                  <a:pt x="272376" y="336778"/>
                </a:lnTo>
                <a:lnTo>
                  <a:pt x="274485" y="334238"/>
                </a:lnTo>
                <a:lnTo>
                  <a:pt x="276694" y="331622"/>
                </a:lnTo>
                <a:lnTo>
                  <a:pt x="276898" y="332968"/>
                </a:lnTo>
                <a:lnTo>
                  <a:pt x="276898" y="319201"/>
                </a:lnTo>
                <a:lnTo>
                  <a:pt x="273799" y="322122"/>
                </a:lnTo>
                <a:lnTo>
                  <a:pt x="273799" y="327939"/>
                </a:lnTo>
                <a:lnTo>
                  <a:pt x="271449" y="331571"/>
                </a:lnTo>
                <a:lnTo>
                  <a:pt x="270129" y="332968"/>
                </a:lnTo>
                <a:lnTo>
                  <a:pt x="266623" y="336588"/>
                </a:lnTo>
                <a:lnTo>
                  <a:pt x="266623" y="348208"/>
                </a:lnTo>
                <a:lnTo>
                  <a:pt x="261696" y="354558"/>
                </a:lnTo>
                <a:lnTo>
                  <a:pt x="256743" y="359638"/>
                </a:lnTo>
                <a:lnTo>
                  <a:pt x="251752" y="365899"/>
                </a:lnTo>
                <a:lnTo>
                  <a:pt x="246430" y="371068"/>
                </a:lnTo>
                <a:lnTo>
                  <a:pt x="244856" y="373608"/>
                </a:lnTo>
                <a:lnTo>
                  <a:pt x="244627" y="373608"/>
                </a:lnTo>
                <a:lnTo>
                  <a:pt x="244703" y="372338"/>
                </a:lnTo>
                <a:lnTo>
                  <a:pt x="240880" y="374878"/>
                </a:lnTo>
                <a:lnTo>
                  <a:pt x="239064" y="379958"/>
                </a:lnTo>
                <a:lnTo>
                  <a:pt x="238264" y="379958"/>
                </a:lnTo>
                <a:lnTo>
                  <a:pt x="236016" y="382397"/>
                </a:lnTo>
                <a:lnTo>
                  <a:pt x="235775" y="382397"/>
                </a:lnTo>
                <a:lnTo>
                  <a:pt x="235673" y="381228"/>
                </a:lnTo>
                <a:lnTo>
                  <a:pt x="236359" y="379958"/>
                </a:lnTo>
                <a:lnTo>
                  <a:pt x="237515" y="378688"/>
                </a:lnTo>
                <a:lnTo>
                  <a:pt x="238963" y="377418"/>
                </a:lnTo>
                <a:lnTo>
                  <a:pt x="239052" y="376148"/>
                </a:lnTo>
                <a:lnTo>
                  <a:pt x="239141" y="374878"/>
                </a:lnTo>
                <a:lnTo>
                  <a:pt x="246418" y="369798"/>
                </a:lnTo>
                <a:lnTo>
                  <a:pt x="253034" y="362178"/>
                </a:lnTo>
                <a:lnTo>
                  <a:pt x="259473" y="355828"/>
                </a:lnTo>
                <a:lnTo>
                  <a:pt x="261175" y="354558"/>
                </a:lnTo>
                <a:lnTo>
                  <a:pt x="266255" y="348208"/>
                </a:lnTo>
                <a:lnTo>
                  <a:pt x="266623" y="348208"/>
                </a:lnTo>
                <a:lnTo>
                  <a:pt x="266623" y="336588"/>
                </a:lnTo>
                <a:lnTo>
                  <a:pt x="262724" y="340588"/>
                </a:lnTo>
                <a:lnTo>
                  <a:pt x="257276" y="348208"/>
                </a:lnTo>
                <a:lnTo>
                  <a:pt x="251955" y="354558"/>
                </a:lnTo>
                <a:lnTo>
                  <a:pt x="251523" y="353288"/>
                </a:lnTo>
                <a:lnTo>
                  <a:pt x="244094" y="363347"/>
                </a:lnTo>
                <a:lnTo>
                  <a:pt x="242671" y="364718"/>
                </a:lnTo>
                <a:lnTo>
                  <a:pt x="231482" y="375208"/>
                </a:lnTo>
                <a:lnTo>
                  <a:pt x="231482" y="387578"/>
                </a:lnTo>
                <a:lnTo>
                  <a:pt x="231355" y="387578"/>
                </a:lnTo>
                <a:lnTo>
                  <a:pt x="231025" y="386308"/>
                </a:lnTo>
                <a:lnTo>
                  <a:pt x="231279" y="386308"/>
                </a:lnTo>
                <a:lnTo>
                  <a:pt x="231482" y="387578"/>
                </a:lnTo>
                <a:lnTo>
                  <a:pt x="231482" y="375208"/>
                </a:lnTo>
                <a:lnTo>
                  <a:pt x="229412" y="377151"/>
                </a:lnTo>
                <a:lnTo>
                  <a:pt x="229412" y="387578"/>
                </a:lnTo>
                <a:lnTo>
                  <a:pt x="229298" y="387807"/>
                </a:lnTo>
                <a:lnTo>
                  <a:pt x="228231" y="390017"/>
                </a:lnTo>
                <a:lnTo>
                  <a:pt x="227838" y="390461"/>
                </a:lnTo>
                <a:lnTo>
                  <a:pt x="226898" y="391388"/>
                </a:lnTo>
                <a:lnTo>
                  <a:pt x="225552" y="392658"/>
                </a:lnTo>
                <a:lnTo>
                  <a:pt x="226212" y="391388"/>
                </a:lnTo>
                <a:lnTo>
                  <a:pt x="227698" y="388848"/>
                </a:lnTo>
                <a:lnTo>
                  <a:pt x="229412" y="387578"/>
                </a:lnTo>
                <a:lnTo>
                  <a:pt x="229412" y="377151"/>
                </a:lnTo>
                <a:lnTo>
                  <a:pt x="227761" y="378688"/>
                </a:lnTo>
                <a:lnTo>
                  <a:pt x="220230" y="387578"/>
                </a:lnTo>
                <a:lnTo>
                  <a:pt x="214718" y="393928"/>
                </a:lnTo>
                <a:lnTo>
                  <a:pt x="205625" y="406628"/>
                </a:lnTo>
                <a:lnTo>
                  <a:pt x="195503" y="407695"/>
                </a:lnTo>
                <a:lnTo>
                  <a:pt x="195503" y="409930"/>
                </a:lnTo>
                <a:lnTo>
                  <a:pt x="194640" y="410438"/>
                </a:lnTo>
                <a:lnTo>
                  <a:pt x="192176" y="410438"/>
                </a:lnTo>
                <a:lnTo>
                  <a:pt x="195503" y="409930"/>
                </a:lnTo>
                <a:lnTo>
                  <a:pt x="195503" y="407695"/>
                </a:lnTo>
                <a:lnTo>
                  <a:pt x="193573" y="407898"/>
                </a:lnTo>
                <a:lnTo>
                  <a:pt x="197548" y="404088"/>
                </a:lnTo>
                <a:lnTo>
                  <a:pt x="199250" y="402818"/>
                </a:lnTo>
                <a:lnTo>
                  <a:pt x="202641" y="398894"/>
                </a:lnTo>
                <a:lnTo>
                  <a:pt x="204736" y="396468"/>
                </a:lnTo>
                <a:lnTo>
                  <a:pt x="209562" y="390461"/>
                </a:lnTo>
                <a:lnTo>
                  <a:pt x="209943" y="390017"/>
                </a:lnTo>
                <a:lnTo>
                  <a:pt x="216408" y="383768"/>
                </a:lnTo>
                <a:lnTo>
                  <a:pt x="224104" y="376148"/>
                </a:lnTo>
                <a:lnTo>
                  <a:pt x="225869" y="374878"/>
                </a:lnTo>
                <a:lnTo>
                  <a:pt x="229400" y="371068"/>
                </a:lnTo>
                <a:lnTo>
                  <a:pt x="230479" y="369798"/>
                </a:lnTo>
                <a:lnTo>
                  <a:pt x="231559" y="368528"/>
                </a:lnTo>
                <a:lnTo>
                  <a:pt x="235864" y="363461"/>
                </a:lnTo>
                <a:lnTo>
                  <a:pt x="235978" y="364718"/>
                </a:lnTo>
                <a:lnTo>
                  <a:pt x="236588" y="364718"/>
                </a:lnTo>
                <a:lnTo>
                  <a:pt x="236918" y="363347"/>
                </a:lnTo>
                <a:lnTo>
                  <a:pt x="238734" y="360908"/>
                </a:lnTo>
                <a:lnTo>
                  <a:pt x="243395" y="360908"/>
                </a:lnTo>
                <a:lnTo>
                  <a:pt x="242951" y="358368"/>
                </a:lnTo>
                <a:lnTo>
                  <a:pt x="242722" y="357098"/>
                </a:lnTo>
                <a:lnTo>
                  <a:pt x="243636" y="357098"/>
                </a:lnTo>
                <a:lnTo>
                  <a:pt x="243509" y="358368"/>
                </a:lnTo>
                <a:lnTo>
                  <a:pt x="245592" y="355828"/>
                </a:lnTo>
                <a:lnTo>
                  <a:pt x="247154" y="354558"/>
                </a:lnTo>
                <a:lnTo>
                  <a:pt x="249910" y="350748"/>
                </a:lnTo>
                <a:lnTo>
                  <a:pt x="251015" y="349478"/>
                </a:lnTo>
                <a:lnTo>
                  <a:pt x="255079" y="345668"/>
                </a:lnTo>
                <a:lnTo>
                  <a:pt x="257073" y="344297"/>
                </a:lnTo>
                <a:lnTo>
                  <a:pt x="258089" y="343128"/>
                </a:lnTo>
                <a:lnTo>
                  <a:pt x="260870" y="340588"/>
                </a:lnTo>
                <a:lnTo>
                  <a:pt x="261137" y="340588"/>
                </a:lnTo>
                <a:lnTo>
                  <a:pt x="261429" y="339318"/>
                </a:lnTo>
                <a:lnTo>
                  <a:pt x="264718" y="336778"/>
                </a:lnTo>
                <a:lnTo>
                  <a:pt x="271068" y="331571"/>
                </a:lnTo>
                <a:lnTo>
                  <a:pt x="271399" y="331571"/>
                </a:lnTo>
                <a:lnTo>
                  <a:pt x="271449" y="331381"/>
                </a:lnTo>
                <a:lnTo>
                  <a:pt x="271970" y="329158"/>
                </a:lnTo>
                <a:lnTo>
                  <a:pt x="273799" y="327939"/>
                </a:lnTo>
                <a:lnTo>
                  <a:pt x="273799" y="322122"/>
                </a:lnTo>
                <a:lnTo>
                  <a:pt x="271716" y="324078"/>
                </a:lnTo>
                <a:lnTo>
                  <a:pt x="267538" y="327888"/>
                </a:lnTo>
                <a:lnTo>
                  <a:pt x="265595" y="329158"/>
                </a:lnTo>
                <a:lnTo>
                  <a:pt x="260908" y="334238"/>
                </a:lnTo>
                <a:lnTo>
                  <a:pt x="258533" y="336778"/>
                </a:lnTo>
                <a:lnTo>
                  <a:pt x="255981" y="339318"/>
                </a:lnTo>
                <a:lnTo>
                  <a:pt x="250761" y="343128"/>
                </a:lnTo>
                <a:lnTo>
                  <a:pt x="254723" y="339318"/>
                </a:lnTo>
                <a:lnTo>
                  <a:pt x="256387" y="336778"/>
                </a:lnTo>
                <a:lnTo>
                  <a:pt x="257467" y="335508"/>
                </a:lnTo>
                <a:lnTo>
                  <a:pt x="258013" y="335508"/>
                </a:lnTo>
                <a:lnTo>
                  <a:pt x="259651" y="334238"/>
                </a:lnTo>
                <a:lnTo>
                  <a:pt x="262318" y="329158"/>
                </a:lnTo>
                <a:lnTo>
                  <a:pt x="263131" y="327888"/>
                </a:lnTo>
                <a:lnTo>
                  <a:pt x="268579" y="322732"/>
                </a:lnTo>
                <a:lnTo>
                  <a:pt x="272859" y="317677"/>
                </a:lnTo>
                <a:lnTo>
                  <a:pt x="274612" y="316369"/>
                </a:lnTo>
                <a:lnTo>
                  <a:pt x="277291" y="312623"/>
                </a:lnTo>
                <a:lnTo>
                  <a:pt x="282816" y="307568"/>
                </a:lnTo>
                <a:lnTo>
                  <a:pt x="283210" y="306641"/>
                </a:lnTo>
                <a:lnTo>
                  <a:pt x="283387" y="306260"/>
                </a:lnTo>
                <a:lnTo>
                  <a:pt x="286169" y="303758"/>
                </a:lnTo>
                <a:lnTo>
                  <a:pt x="287769" y="302310"/>
                </a:lnTo>
                <a:lnTo>
                  <a:pt x="291350" y="297307"/>
                </a:lnTo>
                <a:lnTo>
                  <a:pt x="292849" y="296138"/>
                </a:lnTo>
                <a:lnTo>
                  <a:pt x="297294" y="290957"/>
                </a:lnTo>
                <a:lnTo>
                  <a:pt x="298869" y="289763"/>
                </a:lnTo>
                <a:lnTo>
                  <a:pt x="302641" y="285978"/>
                </a:lnTo>
                <a:lnTo>
                  <a:pt x="303060" y="285978"/>
                </a:lnTo>
                <a:lnTo>
                  <a:pt x="303555" y="284708"/>
                </a:lnTo>
                <a:lnTo>
                  <a:pt x="307009" y="280898"/>
                </a:lnTo>
                <a:lnTo>
                  <a:pt x="309600" y="278282"/>
                </a:lnTo>
                <a:lnTo>
                  <a:pt x="311416" y="277088"/>
                </a:lnTo>
                <a:lnTo>
                  <a:pt x="315937" y="273278"/>
                </a:lnTo>
                <a:lnTo>
                  <a:pt x="315937" y="222250"/>
                </a:lnTo>
                <a:lnTo>
                  <a:pt x="315137" y="219938"/>
                </a:lnTo>
                <a:lnTo>
                  <a:pt x="315023" y="219621"/>
                </a:lnTo>
                <a:lnTo>
                  <a:pt x="315023" y="252958"/>
                </a:lnTo>
                <a:lnTo>
                  <a:pt x="314413" y="252958"/>
                </a:lnTo>
                <a:lnTo>
                  <a:pt x="306590" y="261708"/>
                </a:lnTo>
                <a:lnTo>
                  <a:pt x="306590" y="268185"/>
                </a:lnTo>
                <a:lnTo>
                  <a:pt x="305523" y="269303"/>
                </a:lnTo>
                <a:lnTo>
                  <a:pt x="305523" y="273278"/>
                </a:lnTo>
                <a:lnTo>
                  <a:pt x="305473" y="277088"/>
                </a:lnTo>
                <a:lnTo>
                  <a:pt x="303288" y="277088"/>
                </a:lnTo>
                <a:lnTo>
                  <a:pt x="301307" y="278282"/>
                </a:lnTo>
                <a:lnTo>
                  <a:pt x="302488" y="277088"/>
                </a:lnTo>
                <a:lnTo>
                  <a:pt x="303860" y="275818"/>
                </a:lnTo>
                <a:lnTo>
                  <a:pt x="305523" y="273278"/>
                </a:lnTo>
                <a:lnTo>
                  <a:pt x="305523" y="269303"/>
                </a:lnTo>
                <a:lnTo>
                  <a:pt x="306539" y="268185"/>
                </a:lnTo>
                <a:lnTo>
                  <a:pt x="306590" y="261708"/>
                </a:lnTo>
                <a:lnTo>
                  <a:pt x="289674" y="280606"/>
                </a:lnTo>
                <a:lnTo>
                  <a:pt x="289674" y="285978"/>
                </a:lnTo>
                <a:lnTo>
                  <a:pt x="289534" y="285978"/>
                </a:lnTo>
                <a:lnTo>
                  <a:pt x="289483" y="284708"/>
                </a:lnTo>
                <a:lnTo>
                  <a:pt x="289674" y="285978"/>
                </a:lnTo>
                <a:lnTo>
                  <a:pt x="289674" y="280606"/>
                </a:lnTo>
                <a:lnTo>
                  <a:pt x="289407" y="280898"/>
                </a:lnTo>
                <a:lnTo>
                  <a:pt x="284022" y="286677"/>
                </a:lnTo>
                <a:lnTo>
                  <a:pt x="284022" y="290957"/>
                </a:lnTo>
                <a:lnTo>
                  <a:pt x="281965" y="293598"/>
                </a:lnTo>
                <a:lnTo>
                  <a:pt x="281139" y="294424"/>
                </a:lnTo>
                <a:lnTo>
                  <a:pt x="281698" y="293598"/>
                </a:lnTo>
                <a:lnTo>
                  <a:pt x="283870" y="290957"/>
                </a:lnTo>
                <a:lnTo>
                  <a:pt x="284022" y="290957"/>
                </a:lnTo>
                <a:lnTo>
                  <a:pt x="284022" y="286677"/>
                </a:lnTo>
                <a:lnTo>
                  <a:pt x="281139" y="289763"/>
                </a:lnTo>
                <a:lnTo>
                  <a:pt x="280708" y="289763"/>
                </a:lnTo>
                <a:lnTo>
                  <a:pt x="278333" y="292112"/>
                </a:lnTo>
                <a:lnTo>
                  <a:pt x="278333" y="297192"/>
                </a:lnTo>
                <a:lnTo>
                  <a:pt x="278206" y="297307"/>
                </a:lnTo>
                <a:lnTo>
                  <a:pt x="278333" y="297192"/>
                </a:lnTo>
                <a:lnTo>
                  <a:pt x="278333" y="292112"/>
                </a:lnTo>
                <a:lnTo>
                  <a:pt x="274916" y="295490"/>
                </a:lnTo>
                <a:lnTo>
                  <a:pt x="274916" y="302310"/>
                </a:lnTo>
                <a:lnTo>
                  <a:pt x="273494" y="303555"/>
                </a:lnTo>
                <a:lnTo>
                  <a:pt x="274142" y="302310"/>
                </a:lnTo>
                <a:lnTo>
                  <a:pt x="274916" y="302310"/>
                </a:lnTo>
                <a:lnTo>
                  <a:pt x="274916" y="295490"/>
                </a:lnTo>
                <a:lnTo>
                  <a:pt x="273253" y="297141"/>
                </a:lnTo>
                <a:lnTo>
                  <a:pt x="273253" y="303758"/>
                </a:lnTo>
                <a:lnTo>
                  <a:pt x="269951" y="306641"/>
                </a:lnTo>
                <a:lnTo>
                  <a:pt x="268655" y="308063"/>
                </a:lnTo>
                <a:lnTo>
                  <a:pt x="268655" y="316369"/>
                </a:lnTo>
                <a:lnTo>
                  <a:pt x="267995" y="317347"/>
                </a:lnTo>
                <a:lnTo>
                  <a:pt x="268300" y="316369"/>
                </a:lnTo>
                <a:lnTo>
                  <a:pt x="268655" y="316369"/>
                </a:lnTo>
                <a:lnTo>
                  <a:pt x="268655" y="308063"/>
                </a:lnTo>
                <a:lnTo>
                  <a:pt x="267944" y="308838"/>
                </a:lnTo>
                <a:lnTo>
                  <a:pt x="267893" y="317677"/>
                </a:lnTo>
                <a:lnTo>
                  <a:pt x="267893" y="308902"/>
                </a:lnTo>
                <a:lnTo>
                  <a:pt x="264706" y="312623"/>
                </a:lnTo>
                <a:lnTo>
                  <a:pt x="264287" y="312623"/>
                </a:lnTo>
                <a:lnTo>
                  <a:pt x="261416" y="316369"/>
                </a:lnTo>
                <a:lnTo>
                  <a:pt x="260019" y="317512"/>
                </a:lnTo>
                <a:lnTo>
                  <a:pt x="258165" y="318998"/>
                </a:lnTo>
                <a:lnTo>
                  <a:pt x="257911" y="319303"/>
                </a:lnTo>
                <a:lnTo>
                  <a:pt x="257911" y="329158"/>
                </a:lnTo>
                <a:lnTo>
                  <a:pt x="256222" y="331571"/>
                </a:lnTo>
                <a:lnTo>
                  <a:pt x="254469" y="332968"/>
                </a:lnTo>
                <a:lnTo>
                  <a:pt x="253047" y="335508"/>
                </a:lnTo>
                <a:lnTo>
                  <a:pt x="253580" y="332968"/>
                </a:lnTo>
                <a:lnTo>
                  <a:pt x="255638" y="330428"/>
                </a:lnTo>
                <a:lnTo>
                  <a:pt x="257911" y="329158"/>
                </a:lnTo>
                <a:lnTo>
                  <a:pt x="257911" y="319303"/>
                </a:lnTo>
                <a:lnTo>
                  <a:pt x="254927" y="322732"/>
                </a:lnTo>
                <a:lnTo>
                  <a:pt x="259041" y="317512"/>
                </a:lnTo>
                <a:lnTo>
                  <a:pt x="259981" y="316369"/>
                </a:lnTo>
                <a:lnTo>
                  <a:pt x="264972" y="311378"/>
                </a:lnTo>
                <a:lnTo>
                  <a:pt x="270395" y="305028"/>
                </a:lnTo>
                <a:lnTo>
                  <a:pt x="270357" y="306260"/>
                </a:lnTo>
                <a:lnTo>
                  <a:pt x="270891" y="305028"/>
                </a:lnTo>
                <a:lnTo>
                  <a:pt x="272465" y="302488"/>
                </a:lnTo>
                <a:lnTo>
                  <a:pt x="272605" y="303758"/>
                </a:lnTo>
                <a:lnTo>
                  <a:pt x="273253" y="303758"/>
                </a:lnTo>
                <a:lnTo>
                  <a:pt x="273253" y="297141"/>
                </a:lnTo>
                <a:lnTo>
                  <a:pt x="273075" y="297307"/>
                </a:lnTo>
                <a:lnTo>
                  <a:pt x="256400" y="312623"/>
                </a:lnTo>
                <a:lnTo>
                  <a:pt x="252691" y="316420"/>
                </a:lnTo>
                <a:lnTo>
                  <a:pt x="252691" y="335508"/>
                </a:lnTo>
                <a:lnTo>
                  <a:pt x="252361" y="336778"/>
                </a:lnTo>
                <a:lnTo>
                  <a:pt x="252615" y="335508"/>
                </a:lnTo>
                <a:lnTo>
                  <a:pt x="252691" y="316420"/>
                </a:lnTo>
                <a:lnTo>
                  <a:pt x="251066" y="318084"/>
                </a:lnTo>
                <a:lnTo>
                  <a:pt x="251066" y="332968"/>
                </a:lnTo>
                <a:lnTo>
                  <a:pt x="250380" y="334238"/>
                </a:lnTo>
                <a:lnTo>
                  <a:pt x="249720" y="334238"/>
                </a:lnTo>
                <a:lnTo>
                  <a:pt x="248983" y="335508"/>
                </a:lnTo>
                <a:lnTo>
                  <a:pt x="248932" y="335673"/>
                </a:lnTo>
                <a:lnTo>
                  <a:pt x="248932" y="340588"/>
                </a:lnTo>
                <a:lnTo>
                  <a:pt x="246773" y="343128"/>
                </a:lnTo>
                <a:lnTo>
                  <a:pt x="242951" y="348208"/>
                </a:lnTo>
                <a:lnTo>
                  <a:pt x="238975" y="350748"/>
                </a:lnTo>
                <a:lnTo>
                  <a:pt x="242722" y="346938"/>
                </a:lnTo>
                <a:lnTo>
                  <a:pt x="246265" y="343128"/>
                </a:lnTo>
                <a:lnTo>
                  <a:pt x="248437" y="340588"/>
                </a:lnTo>
                <a:lnTo>
                  <a:pt x="248932" y="340588"/>
                </a:lnTo>
                <a:lnTo>
                  <a:pt x="248932" y="335673"/>
                </a:lnTo>
                <a:lnTo>
                  <a:pt x="248577" y="336778"/>
                </a:lnTo>
                <a:lnTo>
                  <a:pt x="248323" y="335508"/>
                </a:lnTo>
                <a:lnTo>
                  <a:pt x="248577" y="335508"/>
                </a:lnTo>
                <a:lnTo>
                  <a:pt x="248932" y="334238"/>
                </a:lnTo>
                <a:lnTo>
                  <a:pt x="249605" y="334238"/>
                </a:lnTo>
                <a:lnTo>
                  <a:pt x="250317" y="332968"/>
                </a:lnTo>
                <a:lnTo>
                  <a:pt x="251066" y="332968"/>
                </a:lnTo>
                <a:lnTo>
                  <a:pt x="251066" y="318084"/>
                </a:lnTo>
                <a:lnTo>
                  <a:pt x="245211" y="324078"/>
                </a:lnTo>
                <a:lnTo>
                  <a:pt x="245211" y="339318"/>
                </a:lnTo>
                <a:lnTo>
                  <a:pt x="244513" y="340588"/>
                </a:lnTo>
                <a:lnTo>
                  <a:pt x="244348" y="340588"/>
                </a:lnTo>
                <a:lnTo>
                  <a:pt x="244348" y="341807"/>
                </a:lnTo>
                <a:lnTo>
                  <a:pt x="243281" y="343128"/>
                </a:lnTo>
                <a:lnTo>
                  <a:pt x="239991" y="346938"/>
                </a:lnTo>
                <a:lnTo>
                  <a:pt x="235165" y="352018"/>
                </a:lnTo>
                <a:lnTo>
                  <a:pt x="231355" y="358368"/>
                </a:lnTo>
                <a:lnTo>
                  <a:pt x="230555" y="358368"/>
                </a:lnTo>
                <a:lnTo>
                  <a:pt x="230162" y="357098"/>
                </a:lnTo>
                <a:lnTo>
                  <a:pt x="228142" y="363347"/>
                </a:lnTo>
                <a:lnTo>
                  <a:pt x="226377" y="364718"/>
                </a:lnTo>
                <a:lnTo>
                  <a:pt x="222923" y="367258"/>
                </a:lnTo>
                <a:lnTo>
                  <a:pt x="221957" y="368071"/>
                </a:lnTo>
                <a:lnTo>
                  <a:pt x="221957" y="368528"/>
                </a:lnTo>
                <a:lnTo>
                  <a:pt x="221716" y="369798"/>
                </a:lnTo>
                <a:lnTo>
                  <a:pt x="221551" y="369798"/>
                </a:lnTo>
                <a:lnTo>
                  <a:pt x="221869" y="368528"/>
                </a:lnTo>
                <a:lnTo>
                  <a:pt x="221957" y="368071"/>
                </a:lnTo>
                <a:lnTo>
                  <a:pt x="218351" y="371068"/>
                </a:lnTo>
                <a:lnTo>
                  <a:pt x="219062" y="371068"/>
                </a:lnTo>
                <a:lnTo>
                  <a:pt x="219316" y="372338"/>
                </a:lnTo>
                <a:lnTo>
                  <a:pt x="218605" y="372338"/>
                </a:lnTo>
                <a:lnTo>
                  <a:pt x="218084" y="373113"/>
                </a:lnTo>
                <a:lnTo>
                  <a:pt x="217792" y="372592"/>
                </a:lnTo>
                <a:lnTo>
                  <a:pt x="217639" y="372630"/>
                </a:lnTo>
                <a:lnTo>
                  <a:pt x="217639" y="373799"/>
                </a:lnTo>
                <a:lnTo>
                  <a:pt x="217004" y="374878"/>
                </a:lnTo>
                <a:lnTo>
                  <a:pt x="216471" y="373087"/>
                </a:lnTo>
                <a:lnTo>
                  <a:pt x="216674" y="373240"/>
                </a:lnTo>
                <a:lnTo>
                  <a:pt x="216839" y="373608"/>
                </a:lnTo>
                <a:lnTo>
                  <a:pt x="216789" y="373329"/>
                </a:lnTo>
                <a:lnTo>
                  <a:pt x="217424" y="373799"/>
                </a:lnTo>
                <a:lnTo>
                  <a:pt x="217639" y="373799"/>
                </a:lnTo>
                <a:lnTo>
                  <a:pt x="217639" y="372630"/>
                </a:lnTo>
                <a:lnTo>
                  <a:pt x="216712" y="372846"/>
                </a:lnTo>
                <a:lnTo>
                  <a:pt x="216649" y="372338"/>
                </a:lnTo>
                <a:lnTo>
                  <a:pt x="216319" y="372338"/>
                </a:lnTo>
                <a:lnTo>
                  <a:pt x="216535" y="372884"/>
                </a:lnTo>
                <a:lnTo>
                  <a:pt x="216268" y="372338"/>
                </a:lnTo>
                <a:lnTo>
                  <a:pt x="216357" y="372922"/>
                </a:lnTo>
                <a:lnTo>
                  <a:pt x="216687" y="374878"/>
                </a:lnTo>
                <a:lnTo>
                  <a:pt x="215493" y="376148"/>
                </a:lnTo>
                <a:lnTo>
                  <a:pt x="215138" y="376148"/>
                </a:lnTo>
                <a:lnTo>
                  <a:pt x="214807" y="377418"/>
                </a:lnTo>
                <a:lnTo>
                  <a:pt x="213969" y="377418"/>
                </a:lnTo>
                <a:lnTo>
                  <a:pt x="212661" y="378688"/>
                </a:lnTo>
                <a:lnTo>
                  <a:pt x="211340" y="381228"/>
                </a:lnTo>
                <a:lnTo>
                  <a:pt x="210146" y="382397"/>
                </a:lnTo>
                <a:lnTo>
                  <a:pt x="204470" y="387578"/>
                </a:lnTo>
                <a:lnTo>
                  <a:pt x="198983" y="392658"/>
                </a:lnTo>
                <a:lnTo>
                  <a:pt x="193979" y="397738"/>
                </a:lnTo>
                <a:lnTo>
                  <a:pt x="193382" y="397738"/>
                </a:lnTo>
                <a:lnTo>
                  <a:pt x="192366" y="398894"/>
                </a:lnTo>
                <a:lnTo>
                  <a:pt x="192468" y="397738"/>
                </a:lnTo>
                <a:lnTo>
                  <a:pt x="192430" y="393928"/>
                </a:lnTo>
                <a:lnTo>
                  <a:pt x="192697" y="392658"/>
                </a:lnTo>
                <a:lnTo>
                  <a:pt x="193281" y="392658"/>
                </a:lnTo>
                <a:lnTo>
                  <a:pt x="194462" y="391388"/>
                </a:lnTo>
                <a:lnTo>
                  <a:pt x="197815" y="390017"/>
                </a:lnTo>
                <a:lnTo>
                  <a:pt x="197612" y="390017"/>
                </a:lnTo>
                <a:lnTo>
                  <a:pt x="199123" y="387578"/>
                </a:lnTo>
                <a:lnTo>
                  <a:pt x="199148" y="387807"/>
                </a:lnTo>
                <a:lnTo>
                  <a:pt x="199250" y="388848"/>
                </a:lnTo>
                <a:lnTo>
                  <a:pt x="199707" y="387578"/>
                </a:lnTo>
                <a:lnTo>
                  <a:pt x="200380" y="386308"/>
                </a:lnTo>
                <a:lnTo>
                  <a:pt x="203936" y="386308"/>
                </a:lnTo>
                <a:lnTo>
                  <a:pt x="204863" y="382574"/>
                </a:lnTo>
                <a:lnTo>
                  <a:pt x="205359" y="383768"/>
                </a:lnTo>
                <a:lnTo>
                  <a:pt x="205651" y="382397"/>
                </a:lnTo>
                <a:lnTo>
                  <a:pt x="205765" y="382168"/>
                </a:lnTo>
                <a:lnTo>
                  <a:pt x="206133" y="381228"/>
                </a:lnTo>
                <a:lnTo>
                  <a:pt x="206565" y="381228"/>
                </a:lnTo>
                <a:lnTo>
                  <a:pt x="206946" y="382168"/>
                </a:lnTo>
                <a:lnTo>
                  <a:pt x="207149" y="382397"/>
                </a:lnTo>
                <a:lnTo>
                  <a:pt x="207949" y="381228"/>
                </a:lnTo>
                <a:lnTo>
                  <a:pt x="214833" y="373608"/>
                </a:lnTo>
                <a:lnTo>
                  <a:pt x="215925" y="372338"/>
                </a:lnTo>
                <a:lnTo>
                  <a:pt x="220522" y="367258"/>
                </a:lnTo>
                <a:lnTo>
                  <a:pt x="225132" y="362178"/>
                </a:lnTo>
                <a:lnTo>
                  <a:pt x="227063" y="359638"/>
                </a:lnTo>
                <a:lnTo>
                  <a:pt x="234302" y="350748"/>
                </a:lnTo>
                <a:lnTo>
                  <a:pt x="243662" y="340588"/>
                </a:lnTo>
                <a:lnTo>
                  <a:pt x="243890" y="340588"/>
                </a:lnTo>
                <a:lnTo>
                  <a:pt x="244348" y="341807"/>
                </a:lnTo>
                <a:lnTo>
                  <a:pt x="244348" y="340588"/>
                </a:lnTo>
                <a:lnTo>
                  <a:pt x="244068" y="340588"/>
                </a:lnTo>
                <a:lnTo>
                  <a:pt x="244436" y="339318"/>
                </a:lnTo>
                <a:lnTo>
                  <a:pt x="245211" y="339318"/>
                </a:lnTo>
                <a:lnTo>
                  <a:pt x="245211" y="324078"/>
                </a:lnTo>
                <a:lnTo>
                  <a:pt x="240233" y="329158"/>
                </a:lnTo>
                <a:lnTo>
                  <a:pt x="232625" y="339318"/>
                </a:lnTo>
                <a:lnTo>
                  <a:pt x="224917" y="348208"/>
                </a:lnTo>
                <a:lnTo>
                  <a:pt x="216382" y="357035"/>
                </a:lnTo>
                <a:lnTo>
                  <a:pt x="216382" y="362178"/>
                </a:lnTo>
                <a:lnTo>
                  <a:pt x="212407" y="367258"/>
                </a:lnTo>
                <a:lnTo>
                  <a:pt x="212458" y="365747"/>
                </a:lnTo>
                <a:lnTo>
                  <a:pt x="212585" y="363347"/>
                </a:lnTo>
                <a:lnTo>
                  <a:pt x="213372" y="363347"/>
                </a:lnTo>
                <a:lnTo>
                  <a:pt x="214223" y="362178"/>
                </a:lnTo>
                <a:lnTo>
                  <a:pt x="216382" y="362178"/>
                </a:lnTo>
                <a:lnTo>
                  <a:pt x="216382" y="357035"/>
                </a:lnTo>
                <a:lnTo>
                  <a:pt x="210337" y="362178"/>
                </a:lnTo>
                <a:lnTo>
                  <a:pt x="207137" y="366128"/>
                </a:lnTo>
                <a:lnTo>
                  <a:pt x="207137" y="373608"/>
                </a:lnTo>
                <a:lnTo>
                  <a:pt x="203847" y="377418"/>
                </a:lnTo>
                <a:lnTo>
                  <a:pt x="200469" y="382397"/>
                </a:lnTo>
                <a:lnTo>
                  <a:pt x="198462" y="383768"/>
                </a:lnTo>
                <a:lnTo>
                  <a:pt x="196659" y="384962"/>
                </a:lnTo>
                <a:lnTo>
                  <a:pt x="196316" y="385267"/>
                </a:lnTo>
                <a:lnTo>
                  <a:pt x="190296" y="391388"/>
                </a:lnTo>
                <a:lnTo>
                  <a:pt x="186232" y="396760"/>
                </a:lnTo>
                <a:lnTo>
                  <a:pt x="186232" y="404088"/>
                </a:lnTo>
                <a:lnTo>
                  <a:pt x="185432" y="405358"/>
                </a:lnTo>
                <a:lnTo>
                  <a:pt x="183908" y="407898"/>
                </a:lnTo>
                <a:lnTo>
                  <a:pt x="182651" y="407898"/>
                </a:lnTo>
                <a:lnTo>
                  <a:pt x="181419" y="410438"/>
                </a:lnTo>
                <a:lnTo>
                  <a:pt x="180073" y="411708"/>
                </a:lnTo>
                <a:lnTo>
                  <a:pt x="178244" y="411708"/>
                </a:lnTo>
                <a:lnTo>
                  <a:pt x="180848" y="409168"/>
                </a:lnTo>
                <a:lnTo>
                  <a:pt x="183489" y="406628"/>
                </a:lnTo>
                <a:lnTo>
                  <a:pt x="186232" y="404088"/>
                </a:lnTo>
                <a:lnTo>
                  <a:pt x="186232" y="396760"/>
                </a:lnTo>
                <a:lnTo>
                  <a:pt x="179717" y="405358"/>
                </a:lnTo>
                <a:lnTo>
                  <a:pt x="173697" y="410438"/>
                </a:lnTo>
                <a:lnTo>
                  <a:pt x="172783" y="410438"/>
                </a:lnTo>
                <a:lnTo>
                  <a:pt x="172262" y="411708"/>
                </a:lnTo>
                <a:lnTo>
                  <a:pt x="171818" y="411708"/>
                </a:lnTo>
                <a:lnTo>
                  <a:pt x="170916" y="412965"/>
                </a:lnTo>
                <a:lnTo>
                  <a:pt x="170573" y="412965"/>
                </a:lnTo>
                <a:lnTo>
                  <a:pt x="172021" y="410438"/>
                </a:lnTo>
                <a:lnTo>
                  <a:pt x="172491" y="409168"/>
                </a:lnTo>
                <a:lnTo>
                  <a:pt x="175793" y="406628"/>
                </a:lnTo>
                <a:lnTo>
                  <a:pt x="177825" y="402818"/>
                </a:lnTo>
                <a:lnTo>
                  <a:pt x="179412" y="402818"/>
                </a:lnTo>
                <a:lnTo>
                  <a:pt x="180136" y="400278"/>
                </a:lnTo>
                <a:lnTo>
                  <a:pt x="182486" y="400278"/>
                </a:lnTo>
                <a:lnTo>
                  <a:pt x="186613" y="393928"/>
                </a:lnTo>
                <a:lnTo>
                  <a:pt x="192747" y="386308"/>
                </a:lnTo>
                <a:lnTo>
                  <a:pt x="198450" y="381228"/>
                </a:lnTo>
                <a:lnTo>
                  <a:pt x="199707" y="379958"/>
                </a:lnTo>
                <a:lnTo>
                  <a:pt x="207137" y="373608"/>
                </a:lnTo>
                <a:lnTo>
                  <a:pt x="207137" y="366128"/>
                </a:lnTo>
                <a:lnTo>
                  <a:pt x="205181" y="368528"/>
                </a:lnTo>
                <a:lnTo>
                  <a:pt x="200126" y="374878"/>
                </a:lnTo>
                <a:lnTo>
                  <a:pt x="194335" y="379958"/>
                </a:lnTo>
                <a:lnTo>
                  <a:pt x="193357" y="379958"/>
                </a:lnTo>
                <a:lnTo>
                  <a:pt x="192544" y="381228"/>
                </a:lnTo>
                <a:lnTo>
                  <a:pt x="191668" y="381228"/>
                </a:lnTo>
                <a:lnTo>
                  <a:pt x="219379" y="349478"/>
                </a:lnTo>
                <a:lnTo>
                  <a:pt x="219722" y="346938"/>
                </a:lnTo>
                <a:lnTo>
                  <a:pt x="219367" y="344297"/>
                </a:lnTo>
                <a:lnTo>
                  <a:pt x="219443" y="343128"/>
                </a:lnTo>
                <a:lnTo>
                  <a:pt x="219544" y="341807"/>
                </a:lnTo>
                <a:lnTo>
                  <a:pt x="220141" y="341807"/>
                </a:lnTo>
                <a:lnTo>
                  <a:pt x="221145" y="340588"/>
                </a:lnTo>
                <a:lnTo>
                  <a:pt x="224129" y="339318"/>
                </a:lnTo>
                <a:lnTo>
                  <a:pt x="225526" y="338048"/>
                </a:lnTo>
                <a:lnTo>
                  <a:pt x="225945" y="338048"/>
                </a:lnTo>
                <a:lnTo>
                  <a:pt x="226644" y="335508"/>
                </a:lnTo>
                <a:lnTo>
                  <a:pt x="230098" y="335508"/>
                </a:lnTo>
                <a:lnTo>
                  <a:pt x="230822" y="332968"/>
                </a:lnTo>
                <a:lnTo>
                  <a:pt x="231330" y="332968"/>
                </a:lnTo>
                <a:lnTo>
                  <a:pt x="231940" y="330428"/>
                </a:lnTo>
                <a:lnTo>
                  <a:pt x="232359" y="331571"/>
                </a:lnTo>
                <a:lnTo>
                  <a:pt x="233045" y="331571"/>
                </a:lnTo>
                <a:lnTo>
                  <a:pt x="233959" y="330428"/>
                </a:lnTo>
                <a:lnTo>
                  <a:pt x="235559" y="327888"/>
                </a:lnTo>
                <a:lnTo>
                  <a:pt x="237134" y="326618"/>
                </a:lnTo>
                <a:lnTo>
                  <a:pt x="237667" y="327888"/>
                </a:lnTo>
                <a:lnTo>
                  <a:pt x="238671" y="327888"/>
                </a:lnTo>
                <a:lnTo>
                  <a:pt x="237858" y="326618"/>
                </a:lnTo>
                <a:lnTo>
                  <a:pt x="238366" y="325348"/>
                </a:lnTo>
                <a:lnTo>
                  <a:pt x="238861" y="324078"/>
                </a:lnTo>
                <a:lnTo>
                  <a:pt x="239077" y="325348"/>
                </a:lnTo>
                <a:lnTo>
                  <a:pt x="241058" y="325348"/>
                </a:lnTo>
                <a:lnTo>
                  <a:pt x="240817" y="324078"/>
                </a:lnTo>
                <a:lnTo>
                  <a:pt x="239801" y="321538"/>
                </a:lnTo>
                <a:lnTo>
                  <a:pt x="240944" y="321538"/>
                </a:lnTo>
                <a:lnTo>
                  <a:pt x="242341" y="320243"/>
                </a:lnTo>
                <a:lnTo>
                  <a:pt x="245402" y="316496"/>
                </a:lnTo>
                <a:lnTo>
                  <a:pt x="244678" y="317677"/>
                </a:lnTo>
                <a:lnTo>
                  <a:pt x="243560" y="318998"/>
                </a:lnTo>
                <a:lnTo>
                  <a:pt x="242354" y="320243"/>
                </a:lnTo>
                <a:lnTo>
                  <a:pt x="243154" y="321538"/>
                </a:lnTo>
                <a:lnTo>
                  <a:pt x="243916" y="320243"/>
                </a:lnTo>
                <a:lnTo>
                  <a:pt x="244335" y="320243"/>
                </a:lnTo>
                <a:lnTo>
                  <a:pt x="246227" y="318998"/>
                </a:lnTo>
                <a:lnTo>
                  <a:pt x="246227" y="316484"/>
                </a:lnTo>
                <a:lnTo>
                  <a:pt x="247472" y="317512"/>
                </a:lnTo>
                <a:lnTo>
                  <a:pt x="247726" y="317677"/>
                </a:lnTo>
                <a:lnTo>
                  <a:pt x="247751" y="316369"/>
                </a:lnTo>
                <a:lnTo>
                  <a:pt x="247777" y="315112"/>
                </a:lnTo>
                <a:lnTo>
                  <a:pt x="249364" y="315112"/>
                </a:lnTo>
                <a:lnTo>
                  <a:pt x="249301" y="313918"/>
                </a:lnTo>
                <a:lnTo>
                  <a:pt x="249783" y="313918"/>
                </a:lnTo>
                <a:lnTo>
                  <a:pt x="249364" y="313093"/>
                </a:lnTo>
                <a:lnTo>
                  <a:pt x="249174" y="312623"/>
                </a:lnTo>
                <a:lnTo>
                  <a:pt x="250532" y="311378"/>
                </a:lnTo>
                <a:lnTo>
                  <a:pt x="254673" y="308838"/>
                </a:lnTo>
                <a:lnTo>
                  <a:pt x="257886" y="303555"/>
                </a:lnTo>
                <a:lnTo>
                  <a:pt x="258673" y="302310"/>
                </a:lnTo>
                <a:lnTo>
                  <a:pt x="263626" y="296138"/>
                </a:lnTo>
                <a:lnTo>
                  <a:pt x="263702" y="292328"/>
                </a:lnTo>
                <a:lnTo>
                  <a:pt x="269227" y="292328"/>
                </a:lnTo>
                <a:lnTo>
                  <a:pt x="271259" y="288518"/>
                </a:lnTo>
                <a:lnTo>
                  <a:pt x="271602" y="288518"/>
                </a:lnTo>
                <a:lnTo>
                  <a:pt x="271830" y="287248"/>
                </a:lnTo>
                <a:lnTo>
                  <a:pt x="272884" y="284708"/>
                </a:lnTo>
                <a:lnTo>
                  <a:pt x="274256" y="284708"/>
                </a:lnTo>
                <a:lnTo>
                  <a:pt x="274205" y="282168"/>
                </a:lnTo>
                <a:lnTo>
                  <a:pt x="279425" y="278777"/>
                </a:lnTo>
                <a:lnTo>
                  <a:pt x="280136" y="278282"/>
                </a:lnTo>
                <a:lnTo>
                  <a:pt x="285203" y="273278"/>
                </a:lnTo>
                <a:lnTo>
                  <a:pt x="290182" y="268185"/>
                </a:lnTo>
                <a:lnTo>
                  <a:pt x="295427" y="263118"/>
                </a:lnTo>
                <a:lnTo>
                  <a:pt x="299948" y="259270"/>
                </a:lnTo>
                <a:lnTo>
                  <a:pt x="299999" y="259118"/>
                </a:lnTo>
                <a:lnTo>
                  <a:pt x="300545" y="258038"/>
                </a:lnTo>
                <a:lnTo>
                  <a:pt x="305473" y="254228"/>
                </a:lnTo>
                <a:lnTo>
                  <a:pt x="309968" y="249148"/>
                </a:lnTo>
                <a:lnTo>
                  <a:pt x="313817" y="244068"/>
                </a:lnTo>
                <a:lnTo>
                  <a:pt x="314845" y="250418"/>
                </a:lnTo>
                <a:lnTo>
                  <a:pt x="314934" y="251688"/>
                </a:lnTo>
                <a:lnTo>
                  <a:pt x="315023" y="252958"/>
                </a:lnTo>
                <a:lnTo>
                  <a:pt x="315023" y="219621"/>
                </a:lnTo>
                <a:lnTo>
                  <a:pt x="314693" y="218668"/>
                </a:lnTo>
                <a:lnTo>
                  <a:pt x="313956" y="217233"/>
                </a:lnTo>
                <a:lnTo>
                  <a:pt x="313448" y="216128"/>
                </a:lnTo>
                <a:lnTo>
                  <a:pt x="312013" y="213588"/>
                </a:lnTo>
                <a:lnTo>
                  <a:pt x="311353" y="211785"/>
                </a:lnTo>
                <a:lnTo>
                  <a:pt x="311353" y="239191"/>
                </a:lnTo>
                <a:lnTo>
                  <a:pt x="310870" y="240169"/>
                </a:lnTo>
                <a:lnTo>
                  <a:pt x="310159" y="240169"/>
                </a:lnTo>
                <a:lnTo>
                  <a:pt x="311353" y="239191"/>
                </a:lnTo>
                <a:lnTo>
                  <a:pt x="311353" y="211785"/>
                </a:lnTo>
                <a:lnTo>
                  <a:pt x="310870" y="210451"/>
                </a:lnTo>
                <a:lnTo>
                  <a:pt x="310870" y="233908"/>
                </a:lnTo>
                <a:lnTo>
                  <a:pt x="310680" y="232740"/>
                </a:lnTo>
                <a:lnTo>
                  <a:pt x="310680" y="233908"/>
                </a:lnTo>
                <a:lnTo>
                  <a:pt x="310184" y="233908"/>
                </a:lnTo>
                <a:lnTo>
                  <a:pt x="309918" y="233159"/>
                </a:lnTo>
                <a:lnTo>
                  <a:pt x="309918" y="235127"/>
                </a:lnTo>
                <a:lnTo>
                  <a:pt x="308800" y="236448"/>
                </a:lnTo>
                <a:lnTo>
                  <a:pt x="303187" y="242773"/>
                </a:lnTo>
                <a:lnTo>
                  <a:pt x="303187" y="250418"/>
                </a:lnTo>
                <a:lnTo>
                  <a:pt x="302348" y="250418"/>
                </a:lnTo>
                <a:lnTo>
                  <a:pt x="302348" y="251688"/>
                </a:lnTo>
                <a:lnTo>
                  <a:pt x="300748" y="252958"/>
                </a:lnTo>
                <a:lnTo>
                  <a:pt x="300596" y="252958"/>
                </a:lnTo>
                <a:lnTo>
                  <a:pt x="298767" y="254228"/>
                </a:lnTo>
                <a:lnTo>
                  <a:pt x="299834" y="251688"/>
                </a:lnTo>
                <a:lnTo>
                  <a:pt x="302044" y="250456"/>
                </a:lnTo>
                <a:lnTo>
                  <a:pt x="302120" y="250736"/>
                </a:lnTo>
                <a:lnTo>
                  <a:pt x="302348" y="251688"/>
                </a:lnTo>
                <a:lnTo>
                  <a:pt x="302348" y="250418"/>
                </a:lnTo>
                <a:lnTo>
                  <a:pt x="302348" y="249148"/>
                </a:lnTo>
                <a:lnTo>
                  <a:pt x="302996" y="249148"/>
                </a:lnTo>
                <a:lnTo>
                  <a:pt x="303187" y="250418"/>
                </a:lnTo>
                <a:lnTo>
                  <a:pt x="303187" y="242773"/>
                </a:lnTo>
                <a:lnTo>
                  <a:pt x="297522" y="249148"/>
                </a:lnTo>
                <a:lnTo>
                  <a:pt x="294373" y="252437"/>
                </a:lnTo>
                <a:lnTo>
                  <a:pt x="294373" y="258038"/>
                </a:lnTo>
                <a:lnTo>
                  <a:pt x="294309" y="259270"/>
                </a:lnTo>
                <a:lnTo>
                  <a:pt x="294220" y="258038"/>
                </a:lnTo>
                <a:lnTo>
                  <a:pt x="294373" y="258038"/>
                </a:lnTo>
                <a:lnTo>
                  <a:pt x="294373" y="252437"/>
                </a:lnTo>
                <a:lnTo>
                  <a:pt x="291426" y="255498"/>
                </a:lnTo>
                <a:lnTo>
                  <a:pt x="285470" y="263118"/>
                </a:lnTo>
                <a:lnTo>
                  <a:pt x="285038" y="261848"/>
                </a:lnTo>
                <a:lnTo>
                  <a:pt x="277583" y="270738"/>
                </a:lnTo>
                <a:lnTo>
                  <a:pt x="261200" y="287248"/>
                </a:lnTo>
                <a:lnTo>
                  <a:pt x="248869" y="301294"/>
                </a:lnTo>
                <a:lnTo>
                  <a:pt x="248869" y="311378"/>
                </a:lnTo>
                <a:lnTo>
                  <a:pt x="248069" y="312623"/>
                </a:lnTo>
                <a:lnTo>
                  <a:pt x="247700" y="313918"/>
                </a:lnTo>
                <a:lnTo>
                  <a:pt x="247434" y="313918"/>
                </a:lnTo>
                <a:lnTo>
                  <a:pt x="247904" y="312623"/>
                </a:lnTo>
                <a:lnTo>
                  <a:pt x="248869" y="311378"/>
                </a:lnTo>
                <a:lnTo>
                  <a:pt x="248869" y="301294"/>
                </a:lnTo>
                <a:lnTo>
                  <a:pt x="245579" y="305028"/>
                </a:lnTo>
                <a:lnTo>
                  <a:pt x="230987" y="325348"/>
                </a:lnTo>
                <a:lnTo>
                  <a:pt x="217068" y="340588"/>
                </a:lnTo>
                <a:lnTo>
                  <a:pt x="212293" y="348208"/>
                </a:lnTo>
                <a:lnTo>
                  <a:pt x="207619" y="354558"/>
                </a:lnTo>
                <a:lnTo>
                  <a:pt x="202082" y="359638"/>
                </a:lnTo>
                <a:lnTo>
                  <a:pt x="191198" y="369798"/>
                </a:lnTo>
                <a:lnTo>
                  <a:pt x="191071" y="369938"/>
                </a:lnTo>
                <a:lnTo>
                  <a:pt x="182054" y="379958"/>
                </a:lnTo>
                <a:lnTo>
                  <a:pt x="174066" y="392658"/>
                </a:lnTo>
                <a:lnTo>
                  <a:pt x="166611" y="405358"/>
                </a:lnTo>
                <a:lnTo>
                  <a:pt x="164401" y="407898"/>
                </a:lnTo>
                <a:lnTo>
                  <a:pt x="162471" y="409168"/>
                </a:lnTo>
                <a:lnTo>
                  <a:pt x="160439" y="411708"/>
                </a:lnTo>
                <a:lnTo>
                  <a:pt x="153441" y="411708"/>
                </a:lnTo>
                <a:lnTo>
                  <a:pt x="153441" y="412965"/>
                </a:lnTo>
                <a:lnTo>
                  <a:pt x="144068" y="414248"/>
                </a:lnTo>
                <a:lnTo>
                  <a:pt x="136410" y="412965"/>
                </a:lnTo>
                <a:lnTo>
                  <a:pt x="132715" y="411708"/>
                </a:lnTo>
                <a:lnTo>
                  <a:pt x="144221" y="411708"/>
                </a:lnTo>
                <a:lnTo>
                  <a:pt x="143395" y="412965"/>
                </a:lnTo>
                <a:lnTo>
                  <a:pt x="153009" y="412965"/>
                </a:lnTo>
                <a:lnTo>
                  <a:pt x="153441" y="412965"/>
                </a:lnTo>
                <a:lnTo>
                  <a:pt x="153441" y="411708"/>
                </a:lnTo>
                <a:lnTo>
                  <a:pt x="151650" y="411708"/>
                </a:lnTo>
                <a:lnTo>
                  <a:pt x="150228" y="411708"/>
                </a:lnTo>
                <a:lnTo>
                  <a:pt x="145186" y="411708"/>
                </a:lnTo>
                <a:lnTo>
                  <a:pt x="142201" y="410438"/>
                </a:lnTo>
                <a:lnTo>
                  <a:pt x="142468" y="410438"/>
                </a:lnTo>
                <a:lnTo>
                  <a:pt x="147967" y="405358"/>
                </a:lnTo>
                <a:lnTo>
                  <a:pt x="153962" y="400278"/>
                </a:lnTo>
                <a:lnTo>
                  <a:pt x="156197" y="397738"/>
                </a:lnTo>
                <a:lnTo>
                  <a:pt x="159918" y="395198"/>
                </a:lnTo>
                <a:lnTo>
                  <a:pt x="160540" y="392658"/>
                </a:lnTo>
                <a:lnTo>
                  <a:pt x="160553" y="391388"/>
                </a:lnTo>
                <a:lnTo>
                  <a:pt x="160680" y="389585"/>
                </a:lnTo>
                <a:lnTo>
                  <a:pt x="161036" y="387578"/>
                </a:lnTo>
                <a:lnTo>
                  <a:pt x="161582" y="387578"/>
                </a:lnTo>
                <a:lnTo>
                  <a:pt x="163068" y="384962"/>
                </a:lnTo>
                <a:lnTo>
                  <a:pt x="166395" y="384962"/>
                </a:lnTo>
                <a:lnTo>
                  <a:pt x="168160" y="381228"/>
                </a:lnTo>
                <a:lnTo>
                  <a:pt x="168300" y="382168"/>
                </a:lnTo>
                <a:lnTo>
                  <a:pt x="168389" y="382397"/>
                </a:lnTo>
                <a:lnTo>
                  <a:pt x="168465" y="382168"/>
                </a:lnTo>
                <a:lnTo>
                  <a:pt x="168783" y="381228"/>
                </a:lnTo>
                <a:lnTo>
                  <a:pt x="169608" y="379958"/>
                </a:lnTo>
                <a:lnTo>
                  <a:pt x="169862" y="379958"/>
                </a:lnTo>
                <a:lnTo>
                  <a:pt x="173393" y="378688"/>
                </a:lnTo>
                <a:lnTo>
                  <a:pt x="173456" y="378561"/>
                </a:lnTo>
                <a:lnTo>
                  <a:pt x="174612" y="376148"/>
                </a:lnTo>
                <a:lnTo>
                  <a:pt x="175107" y="376148"/>
                </a:lnTo>
                <a:lnTo>
                  <a:pt x="176047" y="373608"/>
                </a:lnTo>
                <a:lnTo>
                  <a:pt x="176479" y="374878"/>
                </a:lnTo>
                <a:lnTo>
                  <a:pt x="176898" y="374878"/>
                </a:lnTo>
                <a:lnTo>
                  <a:pt x="177800" y="373608"/>
                </a:lnTo>
                <a:lnTo>
                  <a:pt x="189636" y="360908"/>
                </a:lnTo>
                <a:lnTo>
                  <a:pt x="202717" y="345668"/>
                </a:lnTo>
                <a:lnTo>
                  <a:pt x="215963" y="330428"/>
                </a:lnTo>
                <a:lnTo>
                  <a:pt x="222986" y="322732"/>
                </a:lnTo>
                <a:lnTo>
                  <a:pt x="229806" y="315214"/>
                </a:lnTo>
                <a:lnTo>
                  <a:pt x="229641" y="316369"/>
                </a:lnTo>
                <a:lnTo>
                  <a:pt x="230352" y="315112"/>
                </a:lnTo>
                <a:lnTo>
                  <a:pt x="232460" y="311378"/>
                </a:lnTo>
                <a:lnTo>
                  <a:pt x="232651" y="311378"/>
                </a:lnTo>
                <a:lnTo>
                  <a:pt x="232549" y="312623"/>
                </a:lnTo>
                <a:lnTo>
                  <a:pt x="234086" y="311378"/>
                </a:lnTo>
                <a:lnTo>
                  <a:pt x="237934" y="308838"/>
                </a:lnTo>
                <a:lnTo>
                  <a:pt x="240855" y="303555"/>
                </a:lnTo>
                <a:lnTo>
                  <a:pt x="241617" y="302310"/>
                </a:lnTo>
                <a:lnTo>
                  <a:pt x="246037" y="297535"/>
                </a:lnTo>
                <a:lnTo>
                  <a:pt x="246164" y="297307"/>
                </a:lnTo>
                <a:lnTo>
                  <a:pt x="246418" y="297129"/>
                </a:lnTo>
                <a:lnTo>
                  <a:pt x="246253" y="297307"/>
                </a:lnTo>
                <a:lnTo>
                  <a:pt x="246329" y="297535"/>
                </a:lnTo>
                <a:lnTo>
                  <a:pt x="246113" y="298678"/>
                </a:lnTo>
                <a:lnTo>
                  <a:pt x="247002" y="298678"/>
                </a:lnTo>
                <a:lnTo>
                  <a:pt x="247637" y="297129"/>
                </a:lnTo>
                <a:lnTo>
                  <a:pt x="249072" y="293598"/>
                </a:lnTo>
                <a:lnTo>
                  <a:pt x="253961" y="294868"/>
                </a:lnTo>
                <a:lnTo>
                  <a:pt x="253847" y="293598"/>
                </a:lnTo>
                <a:lnTo>
                  <a:pt x="253085" y="289763"/>
                </a:lnTo>
                <a:lnTo>
                  <a:pt x="254063" y="289763"/>
                </a:lnTo>
                <a:lnTo>
                  <a:pt x="254012" y="290957"/>
                </a:lnTo>
                <a:lnTo>
                  <a:pt x="254965" y="289763"/>
                </a:lnTo>
                <a:lnTo>
                  <a:pt x="260540" y="283438"/>
                </a:lnTo>
                <a:lnTo>
                  <a:pt x="267500" y="275818"/>
                </a:lnTo>
                <a:lnTo>
                  <a:pt x="274713" y="268185"/>
                </a:lnTo>
                <a:lnTo>
                  <a:pt x="278663" y="264388"/>
                </a:lnTo>
                <a:lnTo>
                  <a:pt x="279793" y="263118"/>
                </a:lnTo>
                <a:lnTo>
                  <a:pt x="282067" y="260578"/>
                </a:lnTo>
                <a:lnTo>
                  <a:pt x="287121" y="254228"/>
                </a:lnTo>
                <a:lnTo>
                  <a:pt x="293293" y="247878"/>
                </a:lnTo>
                <a:lnTo>
                  <a:pt x="299631" y="241528"/>
                </a:lnTo>
                <a:lnTo>
                  <a:pt x="302869" y="237718"/>
                </a:lnTo>
                <a:lnTo>
                  <a:pt x="302958" y="237566"/>
                </a:lnTo>
                <a:lnTo>
                  <a:pt x="305181" y="233908"/>
                </a:lnTo>
                <a:lnTo>
                  <a:pt x="305587" y="233908"/>
                </a:lnTo>
                <a:lnTo>
                  <a:pt x="306476" y="232638"/>
                </a:lnTo>
                <a:lnTo>
                  <a:pt x="307695" y="231267"/>
                </a:lnTo>
                <a:lnTo>
                  <a:pt x="308533" y="230187"/>
                </a:lnTo>
                <a:lnTo>
                  <a:pt x="308571" y="230327"/>
                </a:lnTo>
                <a:lnTo>
                  <a:pt x="309041" y="232638"/>
                </a:lnTo>
                <a:lnTo>
                  <a:pt x="309918" y="235127"/>
                </a:lnTo>
                <a:lnTo>
                  <a:pt x="309918" y="233159"/>
                </a:lnTo>
                <a:lnTo>
                  <a:pt x="309245" y="231267"/>
                </a:lnTo>
                <a:lnTo>
                  <a:pt x="308737" y="230098"/>
                </a:lnTo>
                <a:lnTo>
                  <a:pt x="309727" y="230098"/>
                </a:lnTo>
                <a:lnTo>
                  <a:pt x="310438" y="231267"/>
                </a:lnTo>
                <a:lnTo>
                  <a:pt x="309740" y="230327"/>
                </a:lnTo>
                <a:lnTo>
                  <a:pt x="309943" y="231267"/>
                </a:lnTo>
                <a:lnTo>
                  <a:pt x="310184" y="232638"/>
                </a:lnTo>
                <a:lnTo>
                  <a:pt x="310502" y="232638"/>
                </a:lnTo>
                <a:lnTo>
                  <a:pt x="310680" y="233908"/>
                </a:lnTo>
                <a:lnTo>
                  <a:pt x="310680" y="232740"/>
                </a:lnTo>
                <a:lnTo>
                  <a:pt x="310870" y="233908"/>
                </a:lnTo>
                <a:lnTo>
                  <a:pt x="310870" y="210451"/>
                </a:lnTo>
                <a:lnTo>
                  <a:pt x="310718" y="210032"/>
                </a:lnTo>
                <a:lnTo>
                  <a:pt x="309130" y="207238"/>
                </a:lnTo>
                <a:lnTo>
                  <a:pt x="307924" y="205968"/>
                </a:lnTo>
                <a:lnTo>
                  <a:pt x="306133" y="203136"/>
                </a:lnTo>
                <a:lnTo>
                  <a:pt x="306133" y="222427"/>
                </a:lnTo>
                <a:lnTo>
                  <a:pt x="305917" y="222427"/>
                </a:lnTo>
                <a:lnTo>
                  <a:pt x="305612" y="221208"/>
                </a:lnTo>
                <a:lnTo>
                  <a:pt x="305523" y="220827"/>
                </a:lnTo>
                <a:lnTo>
                  <a:pt x="305523" y="222427"/>
                </a:lnTo>
                <a:lnTo>
                  <a:pt x="305003" y="222427"/>
                </a:lnTo>
                <a:lnTo>
                  <a:pt x="304241" y="221284"/>
                </a:lnTo>
                <a:lnTo>
                  <a:pt x="304876" y="222427"/>
                </a:lnTo>
                <a:lnTo>
                  <a:pt x="305257" y="223748"/>
                </a:lnTo>
                <a:lnTo>
                  <a:pt x="304685" y="223748"/>
                </a:lnTo>
                <a:lnTo>
                  <a:pt x="300634" y="228828"/>
                </a:lnTo>
                <a:lnTo>
                  <a:pt x="298640" y="230098"/>
                </a:lnTo>
                <a:lnTo>
                  <a:pt x="298424" y="230098"/>
                </a:lnTo>
                <a:lnTo>
                  <a:pt x="294830" y="234696"/>
                </a:lnTo>
                <a:lnTo>
                  <a:pt x="294830" y="240931"/>
                </a:lnTo>
                <a:lnTo>
                  <a:pt x="293763" y="242798"/>
                </a:lnTo>
                <a:lnTo>
                  <a:pt x="291909" y="245338"/>
                </a:lnTo>
                <a:lnTo>
                  <a:pt x="287032" y="249148"/>
                </a:lnTo>
                <a:lnTo>
                  <a:pt x="282079" y="254228"/>
                </a:lnTo>
                <a:lnTo>
                  <a:pt x="277202" y="259118"/>
                </a:lnTo>
                <a:lnTo>
                  <a:pt x="277114" y="259270"/>
                </a:lnTo>
                <a:lnTo>
                  <a:pt x="276555" y="259930"/>
                </a:lnTo>
                <a:lnTo>
                  <a:pt x="279869" y="255498"/>
                </a:lnTo>
                <a:lnTo>
                  <a:pt x="285635" y="249148"/>
                </a:lnTo>
                <a:lnTo>
                  <a:pt x="291744" y="244068"/>
                </a:lnTo>
                <a:lnTo>
                  <a:pt x="294830" y="240931"/>
                </a:lnTo>
                <a:lnTo>
                  <a:pt x="294830" y="234696"/>
                </a:lnTo>
                <a:lnTo>
                  <a:pt x="289471" y="241528"/>
                </a:lnTo>
                <a:lnTo>
                  <a:pt x="279692" y="251688"/>
                </a:lnTo>
                <a:lnTo>
                  <a:pt x="275844" y="255739"/>
                </a:lnTo>
                <a:lnTo>
                  <a:pt x="275844" y="260819"/>
                </a:lnTo>
                <a:lnTo>
                  <a:pt x="275577" y="261239"/>
                </a:lnTo>
                <a:lnTo>
                  <a:pt x="275120" y="261848"/>
                </a:lnTo>
                <a:lnTo>
                  <a:pt x="275463" y="261239"/>
                </a:lnTo>
                <a:lnTo>
                  <a:pt x="275844" y="260819"/>
                </a:lnTo>
                <a:lnTo>
                  <a:pt x="275844" y="255739"/>
                </a:lnTo>
                <a:lnTo>
                  <a:pt x="270040" y="261848"/>
                </a:lnTo>
                <a:lnTo>
                  <a:pt x="261480" y="272008"/>
                </a:lnTo>
                <a:lnTo>
                  <a:pt x="249910" y="284708"/>
                </a:lnTo>
                <a:lnTo>
                  <a:pt x="238061" y="296138"/>
                </a:lnTo>
                <a:lnTo>
                  <a:pt x="226263" y="310070"/>
                </a:lnTo>
                <a:lnTo>
                  <a:pt x="214642" y="322732"/>
                </a:lnTo>
                <a:lnTo>
                  <a:pt x="214464" y="322491"/>
                </a:lnTo>
                <a:lnTo>
                  <a:pt x="214198" y="321538"/>
                </a:lnTo>
                <a:lnTo>
                  <a:pt x="205054" y="331571"/>
                </a:lnTo>
                <a:lnTo>
                  <a:pt x="203542" y="332968"/>
                </a:lnTo>
                <a:lnTo>
                  <a:pt x="185369" y="349478"/>
                </a:lnTo>
                <a:lnTo>
                  <a:pt x="167182" y="369938"/>
                </a:lnTo>
                <a:lnTo>
                  <a:pt x="156997" y="381228"/>
                </a:lnTo>
                <a:lnTo>
                  <a:pt x="148666" y="391502"/>
                </a:lnTo>
                <a:lnTo>
                  <a:pt x="148666" y="398894"/>
                </a:lnTo>
                <a:lnTo>
                  <a:pt x="147751" y="400278"/>
                </a:lnTo>
                <a:lnTo>
                  <a:pt x="143014" y="406628"/>
                </a:lnTo>
                <a:lnTo>
                  <a:pt x="139725" y="407898"/>
                </a:lnTo>
                <a:lnTo>
                  <a:pt x="138493" y="409168"/>
                </a:lnTo>
                <a:lnTo>
                  <a:pt x="137350" y="410438"/>
                </a:lnTo>
                <a:lnTo>
                  <a:pt x="133464" y="410438"/>
                </a:lnTo>
                <a:lnTo>
                  <a:pt x="135293" y="407898"/>
                </a:lnTo>
                <a:lnTo>
                  <a:pt x="138353" y="407898"/>
                </a:lnTo>
                <a:lnTo>
                  <a:pt x="140119" y="405358"/>
                </a:lnTo>
                <a:lnTo>
                  <a:pt x="140322" y="405358"/>
                </a:lnTo>
                <a:lnTo>
                  <a:pt x="140208" y="406628"/>
                </a:lnTo>
                <a:lnTo>
                  <a:pt x="140538" y="405358"/>
                </a:lnTo>
                <a:lnTo>
                  <a:pt x="141554" y="404088"/>
                </a:lnTo>
                <a:lnTo>
                  <a:pt x="145364" y="402818"/>
                </a:lnTo>
                <a:lnTo>
                  <a:pt x="146583" y="400278"/>
                </a:lnTo>
                <a:lnTo>
                  <a:pt x="147078" y="400278"/>
                </a:lnTo>
                <a:lnTo>
                  <a:pt x="148043" y="397738"/>
                </a:lnTo>
                <a:lnTo>
                  <a:pt x="148336" y="397738"/>
                </a:lnTo>
                <a:lnTo>
                  <a:pt x="148666" y="398894"/>
                </a:lnTo>
                <a:lnTo>
                  <a:pt x="148666" y="391502"/>
                </a:lnTo>
                <a:lnTo>
                  <a:pt x="147726" y="392658"/>
                </a:lnTo>
                <a:lnTo>
                  <a:pt x="137604" y="402818"/>
                </a:lnTo>
                <a:lnTo>
                  <a:pt x="134493" y="404088"/>
                </a:lnTo>
                <a:lnTo>
                  <a:pt x="131800" y="407898"/>
                </a:lnTo>
                <a:lnTo>
                  <a:pt x="129260" y="410438"/>
                </a:lnTo>
                <a:lnTo>
                  <a:pt x="127457" y="410438"/>
                </a:lnTo>
                <a:lnTo>
                  <a:pt x="125780" y="409168"/>
                </a:lnTo>
                <a:lnTo>
                  <a:pt x="121297" y="409168"/>
                </a:lnTo>
                <a:lnTo>
                  <a:pt x="117322" y="407898"/>
                </a:lnTo>
                <a:lnTo>
                  <a:pt x="118795" y="406628"/>
                </a:lnTo>
                <a:lnTo>
                  <a:pt x="119557" y="405358"/>
                </a:lnTo>
                <a:lnTo>
                  <a:pt x="121704" y="406628"/>
                </a:lnTo>
                <a:lnTo>
                  <a:pt x="122085" y="405358"/>
                </a:lnTo>
                <a:lnTo>
                  <a:pt x="122847" y="404088"/>
                </a:lnTo>
                <a:lnTo>
                  <a:pt x="124701" y="404088"/>
                </a:lnTo>
                <a:lnTo>
                  <a:pt x="125361" y="401548"/>
                </a:lnTo>
                <a:lnTo>
                  <a:pt x="126873" y="400278"/>
                </a:lnTo>
                <a:lnTo>
                  <a:pt x="127279" y="400278"/>
                </a:lnTo>
                <a:lnTo>
                  <a:pt x="128536" y="397738"/>
                </a:lnTo>
                <a:lnTo>
                  <a:pt x="131368" y="396468"/>
                </a:lnTo>
                <a:lnTo>
                  <a:pt x="132803" y="395198"/>
                </a:lnTo>
                <a:lnTo>
                  <a:pt x="137096" y="391388"/>
                </a:lnTo>
                <a:lnTo>
                  <a:pt x="137375" y="391388"/>
                </a:lnTo>
                <a:lnTo>
                  <a:pt x="137490" y="390461"/>
                </a:lnTo>
                <a:lnTo>
                  <a:pt x="137604" y="389585"/>
                </a:lnTo>
                <a:lnTo>
                  <a:pt x="137693" y="388848"/>
                </a:lnTo>
                <a:lnTo>
                  <a:pt x="138010" y="388848"/>
                </a:lnTo>
                <a:lnTo>
                  <a:pt x="139471" y="386308"/>
                </a:lnTo>
                <a:lnTo>
                  <a:pt x="141236" y="383768"/>
                </a:lnTo>
                <a:lnTo>
                  <a:pt x="142455" y="382397"/>
                </a:lnTo>
                <a:lnTo>
                  <a:pt x="143129" y="381228"/>
                </a:lnTo>
                <a:lnTo>
                  <a:pt x="143992" y="381228"/>
                </a:lnTo>
                <a:lnTo>
                  <a:pt x="144792" y="379958"/>
                </a:lnTo>
                <a:lnTo>
                  <a:pt x="145440" y="378688"/>
                </a:lnTo>
                <a:lnTo>
                  <a:pt x="145503" y="379958"/>
                </a:lnTo>
                <a:lnTo>
                  <a:pt x="146050" y="378688"/>
                </a:lnTo>
                <a:lnTo>
                  <a:pt x="146126" y="378561"/>
                </a:lnTo>
                <a:lnTo>
                  <a:pt x="146850" y="377418"/>
                </a:lnTo>
                <a:lnTo>
                  <a:pt x="150596" y="377418"/>
                </a:lnTo>
                <a:lnTo>
                  <a:pt x="151853" y="373608"/>
                </a:lnTo>
                <a:lnTo>
                  <a:pt x="152654" y="373608"/>
                </a:lnTo>
                <a:lnTo>
                  <a:pt x="153289" y="372338"/>
                </a:lnTo>
                <a:lnTo>
                  <a:pt x="154152" y="373608"/>
                </a:lnTo>
                <a:lnTo>
                  <a:pt x="155130" y="372338"/>
                </a:lnTo>
                <a:lnTo>
                  <a:pt x="159791" y="367258"/>
                </a:lnTo>
                <a:lnTo>
                  <a:pt x="162699" y="364718"/>
                </a:lnTo>
                <a:lnTo>
                  <a:pt x="171780" y="355828"/>
                </a:lnTo>
                <a:lnTo>
                  <a:pt x="174421" y="352018"/>
                </a:lnTo>
                <a:lnTo>
                  <a:pt x="182372" y="343128"/>
                </a:lnTo>
                <a:lnTo>
                  <a:pt x="186093" y="339318"/>
                </a:lnTo>
                <a:lnTo>
                  <a:pt x="188226" y="336778"/>
                </a:lnTo>
                <a:lnTo>
                  <a:pt x="188760" y="336778"/>
                </a:lnTo>
                <a:lnTo>
                  <a:pt x="189826" y="335508"/>
                </a:lnTo>
                <a:lnTo>
                  <a:pt x="190995" y="334238"/>
                </a:lnTo>
                <a:lnTo>
                  <a:pt x="191744" y="334238"/>
                </a:lnTo>
                <a:lnTo>
                  <a:pt x="192011" y="332968"/>
                </a:lnTo>
                <a:lnTo>
                  <a:pt x="193700" y="332968"/>
                </a:lnTo>
                <a:lnTo>
                  <a:pt x="194703" y="331571"/>
                </a:lnTo>
                <a:lnTo>
                  <a:pt x="194030" y="331571"/>
                </a:lnTo>
                <a:lnTo>
                  <a:pt x="194119" y="331381"/>
                </a:lnTo>
                <a:lnTo>
                  <a:pt x="194551" y="330428"/>
                </a:lnTo>
                <a:lnTo>
                  <a:pt x="195097" y="330428"/>
                </a:lnTo>
                <a:lnTo>
                  <a:pt x="196164" y="329158"/>
                </a:lnTo>
                <a:lnTo>
                  <a:pt x="196900" y="329158"/>
                </a:lnTo>
                <a:lnTo>
                  <a:pt x="196011" y="330428"/>
                </a:lnTo>
                <a:lnTo>
                  <a:pt x="195440" y="331381"/>
                </a:lnTo>
                <a:lnTo>
                  <a:pt x="196380" y="330428"/>
                </a:lnTo>
                <a:lnTo>
                  <a:pt x="197358" y="329158"/>
                </a:lnTo>
                <a:lnTo>
                  <a:pt x="197015" y="329158"/>
                </a:lnTo>
                <a:lnTo>
                  <a:pt x="197510" y="327888"/>
                </a:lnTo>
                <a:lnTo>
                  <a:pt x="197700" y="327888"/>
                </a:lnTo>
                <a:lnTo>
                  <a:pt x="197815" y="326618"/>
                </a:lnTo>
                <a:lnTo>
                  <a:pt x="198589" y="326618"/>
                </a:lnTo>
                <a:lnTo>
                  <a:pt x="199390" y="325348"/>
                </a:lnTo>
                <a:lnTo>
                  <a:pt x="200545" y="325348"/>
                </a:lnTo>
                <a:lnTo>
                  <a:pt x="200787" y="324078"/>
                </a:lnTo>
                <a:lnTo>
                  <a:pt x="202831" y="322732"/>
                </a:lnTo>
                <a:lnTo>
                  <a:pt x="204635" y="320243"/>
                </a:lnTo>
                <a:lnTo>
                  <a:pt x="206590" y="318998"/>
                </a:lnTo>
                <a:lnTo>
                  <a:pt x="207124" y="318998"/>
                </a:lnTo>
                <a:lnTo>
                  <a:pt x="209194" y="315112"/>
                </a:lnTo>
                <a:lnTo>
                  <a:pt x="209359" y="315112"/>
                </a:lnTo>
                <a:lnTo>
                  <a:pt x="209346" y="316369"/>
                </a:lnTo>
                <a:lnTo>
                  <a:pt x="214528" y="312623"/>
                </a:lnTo>
                <a:lnTo>
                  <a:pt x="217817" y="306641"/>
                </a:lnTo>
                <a:lnTo>
                  <a:pt x="218059" y="306260"/>
                </a:lnTo>
                <a:lnTo>
                  <a:pt x="222758" y="302399"/>
                </a:lnTo>
                <a:lnTo>
                  <a:pt x="222580" y="303758"/>
                </a:lnTo>
                <a:lnTo>
                  <a:pt x="223443" y="303758"/>
                </a:lnTo>
                <a:lnTo>
                  <a:pt x="223494" y="303555"/>
                </a:lnTo>
                <a:lnTo>
                  <a:pt x="223786" y="302310"/>
                </a:lnTo>
                <a:lnTo>
                  <a:pt x="225526" y="298678"/>
                </a:lnTo>
                <a:lnTo>
                  <a:pt x="230276" y="299948"/>
                </a:lnTo>
                <a:lnTo>
                  <a:pt x="230162" y="298678"/>
                </a:lnTo>
                <a:lnTo>
                  <a:pt x="229946" y="297535"/>
                </a:lnTo>
                <a:lnTo>
                  <a:pt x="229882" y="297307"/>
                </a:lnTo>
                <a:lnTo>
                  <a:pt x="229819" y="297129"/>
                </a:lnTo>
                <a:lnTo>
                  <a:pt x="229450" y="296138"/>
                </a:lnTo>
                <a:lnTo>
                  <a:pt x="231330" y="296138"/>
                </a:lnTo>
                <a:lnTo>
                  <a:pt x="257759" y="269468"/>
                </a:lnTo>
                <a:lnTo>
                  <a:pt x="261874" y="263118"/>
                </a:lnTo>
                <a:lnTo>
                  <a:pt x="262699" y="261848"/>
                </a:lnTo>
                <a:lnTo>
                  <a:pt x="268693" y="256768"/>
                </a:lnTo>
                <a:lnTo>
                  <a:pt x="274840" y="250418"/>
                </a:lnTo>
                <a:lnTo>
                  <a:pt x="278866" y="245338"/>
                </a:lnTo>
                <a:lnTo>
                  <a:pt x="280212" y="244068"/>
                </a:lnTo>
                <a:lnTo>
                  <a:pt x="281152" y="244068"/>
                </a:lnTo>
                <a:lnTo>
                  <a:pt x="285915" y="237718"/>
                </a:lnTo>
                <a:lnTo>
                  <a:pt x="291731" y="232638"/>
                </a:lnTo>
                <a:lnTo>
                  <a:pt x="297903" y="226288"/>
                </a:lnTo>
                <a:lnTo>
                  <a:pt x="299300" y="225018"/>
                </a:lnTo>
                <a:lnTo>
                  <a:pt x="300037" y="225018"/>
                </a:lnTo>
                <a:lnTo>
                  <a:pt x="303568" y="222427"/>
                </a:lnTo>
                <a:lnTo>
                  <a:pt x="304241" y="221284"/>
                </a:lnTo>
                <a:lnTo>
                  <a:pt x="304863" y="221208"/>
                </a:lnTo>
                <a:lnTo>
                  <a:pt x="305523" y="222427"/>
                </a:lnTo>
                <a:lnTo>
                  <a:pt x="305523" y="220827"/>
                </a:lnTo>
                <a:lnTo>
                  <a:pt x="305320" y="219938"/>
                </a:lnTo>
                <a:lnTo>
                  <a:pt x="305460" y="219938"/>
                </a:lnTo>
                <a:lnTo>
                  <a:pt x="305841" y="221208"/>
                </a:lnTo>
                <a:lnTo>
                  <a:pt x="306133" y="222427"/>
                </a:lnTo>
                <a:lnTo>
                  <a:pt x="306133" y="203136"/>
                </a:lnTo>
                <a:lnTo>
                  <a:pt x="304723" y="200888"/>
                </a:lnTo>
                <a:lnTo>
                  <a:pt x="303593" y="198323"/>
                </a:lnTo>
                <a:lnTo>
                  <a:pt x="303466" y="198145"/>
                </a:lnTo>
                <a:lnTo>
                  <a:pt x="303466" y="216128"/>
                </a:lnTo>
                <a:lnTo>
                  <a:pt x="303212" y="216128"/>
                </a:lnTo>
                <a:lnTo>
                  <a:pt x="302729" y="214960"/>
                </a:lnTo>
                <a:lnTo>
                  <a:pt x="302729" y="216128"/>
                </a:lnTo>
                <a:lnTo>
                  <a:pt x="302298" y="217398"/>
                </a:lnTo>
                <a:lnTo>
                  <a:pt x="302069" y="217398"/>
                </a:lnTo>
                <a:lnTo>
                  <a:pt x="300888" y="218668"/>
                </a:lnTo>
                <a:lnTo>
                  <a:pt x="300088" y="218668"/>
                </a:lnTo>
                <a:lnTo>
                  <a:pt x="300431" y="217398"/>
                </a:lnTo>
                <a:lnTo>
                  <a:pt x="299516" y="217398"/>
                </a:lnTo>
                <a:lnTo>
                  <a:pt x="297053" y="222427"/>
                </a:lnTo>
                <a:lnTo>
                  <a:pt x="296913" y="222427"/>
                </a:lnTo>
                <a:lnTo>
                  <a:pt x="294157" y="221208"/>
                </a:lnTo>
                <a:lnTo>
                  <a:pt x="294652" y="221208"/>
                </a:lnTo>
                <a:lnTo>
                  <a:pt x="297853" y="217398"/>
                </a:lnTo>
                <a:lnTo>
                  <a:pt x="301231" y="213588"/>
                </a:lnTo>
                <a:lnTo>
                  <a:pt x="301701" y="214795"/>
                </a:lnTo>
                <a:lnTo>
                  <a:pt x="302209" y="214795"/>
                </a:lnTo>
                <a:lnTo>
                  <a:pt x="302729" y="216128"/>
                </a:lnTo>
                <a:lnTo>
                  <a:pt x="302729" y="214960"/>
                </a:lnTo>
                <a:lnTo>
                  <a:pt x="302666" y="214795"/>
                </a:lnTo>
                <a:lnTo>
                  <a:pt x="301929" y="213588"/>
                </a:lnTo>
                <a:lnTo>
                  <a:pt x="302514" y="213588"/>
                </a:lnTo>
                <a:lnTo>
                  <a:pt x="302983" y="214795"/>
                </a:lnTo>
                <a:lnTo>
                  <a:pt x="303466" y="216128"/>
                </a:lnTo>
                <a:lnTo>
                  <a:pt x="303466" y="198145"/>
                </a:lnTo>
                <a:lnTo>
                  <a:pt x="301879" y="195808"/>
                </a:lnTo>
                <a:lnTo>
                  <a:pt x="301269" y="195186"/>
                </a:lnTo>
                <a:lnTo>
                  <a:pt x="301637" y="195808"/>
                </a:lnTo>
                <a:lnTo>
                  <a:pt x="301231" y="195186"/>
                </a:lnTo>
                <a:lnTo>
                  <a:pt x="300990" y="194919"/>
                </a:lnTo>
                <a:lnTo>
                  <a:pt x="301078" y="195186"/>
                </a:lnTo>
                <a:lnTo>
                  <a:pt x="301256" y="195808"/>
                </a:lnTo>
                <a:lnTo>
                  <a:pt x="300951" y="194919"/>
                </a:lnTo>
                <a:lnTo>
                  <a:pt x="300024" y="194017"/>
                </a:lnTo>
                <a:lnTo>
                  <a:pt x="300024" y="209727"/>
                </a:lnTo>
                <a:lnTo>
                  <a:pt x="299478" y="209727"/>
                </a:lnTo>
                <a:lnTo>
                  <a:pt x="297345" y="212318"/>
                </a:lnTo>
                <a:lnTo>
                  <a:pt x="295503" y="214795"/>
                </a:lnTo>
                <a:lnTo>
                  <a:pt x="293763" y="217398"/>
                </a:lnTo>
                <a:lnTo>
                  <a:pt x="292862" y="218249"/>
                </a:lnTo>
                <a:lnTo>
                  <a:pt x="292862" y="225018"/>
                </a:lnTo>
                <a:lnTo>
                  <a:pt x="292569" y="225018"/>
                </a:lnTo>
                <a:lnTo>
                  <a:pt x="291973" y="223748"/>
                </a:lnTo>
                <a:lnTo>
                  <a:pt x="291680" y="223748"/>
                </a:lnTo>
                <a:lnTo>
                  <a:pt x="290652" y="225018"/>
                </a:lnTo>
                <a:lnTo>
                  <a:pt x="291782" y="223608"/>
                </a:lnTo>
                <a:lnTo>
                  <a:pt x="292595" y="222427"/>
                </a:lnTo>
                <a:lnTo>
                  <a:pt x="292366" y="221208"/>
                </a:lnTo>
                <a:lnTo>
                  <a:pt x="292633" y="222402"/>
                </a:lnTo>
                <a:lnTo>
                  <a:pt x="292722" y="223748"/>
                </a:lnTo>
                <a:lnTo>
                  <a:pt x="292862" y="225018"/>
                </a:lnTo>
                <a:lnTo>
                  <a:pt x="292862" y="218249"/>
                </a:lnTo>
                <a:lnTo>
                  <a:pt x="286943" y="223748"/>
                </a:lnTo>
                <a:lnTo>
                  <a:pt x="280149" y="231267"/>
                </a:lnTo>
                <a:lnTo>
                  <a:pt x="274485" y="237363"/>
                </a:lnTo>
                <a:lnTo>
                  <a:pt x="274485" y="245338"/>
                </a:lnTo>
                <a:lnTo>
                  <a:pt x="271945" y="247878"/>
                </a:lnTo>
                <a:lnTo>
                  <a:pt x="269494" y="250418"/>
                </a:lnTo>
                <a:lnTo>
                  <a:pt x="267335" y="252958"/>
                </a:lnTo>
                <a:lnTo>
                  <a:pt x="259956" y="260578"/>
                </a:lnTo>
                <a:lnTo>
                  <a:pt x="259143" y="261848"/>
                </a:lnTo>
                <a:lnTo>
                  <a:pt x="259080" y="260578"/>
                </a:lnTo>
                <a:lnTo>
                  <a:pt x="258635" y="259270"/>
                </a:lnTo>
                <a:lnTo>
                  <a:pt x="259588" y="259270"/>
                </a:lnTo>
                <a:lnTo>
                  <a:pt x="259473" y="260578"/>
                </a:lnTo>
                <a:lnTo>
                  <a:pt x="260464" y="259270"/>
                </a:lnTo>
                <a:lnTo>
                  <a:pt x="261874" y="258038"/>
                </a:lnTo>
                <a:lnTo>
                  <a:pt x="264401" y="254228"/>
                </a:lnTo>
                <a:lnTo>
                  <a:pt x="266992" y="251688"/>
                </a:lnTo>
                <a:lnTo>
                  <a:pt x="274485" y="245338"/>
                </a:lnTo>
                <a:lnTo>
                  <a:pt x="274485" y="237363"/>
                </a:lnTo>
                <a:lnTo>
                  <a:pt x="272986" y="238963"/>
                </a:lnTo>
                <a:lnTo>
                  <a:pt x="264795" y="247878"/>
                </a:lnTo>
                <a:lnTo>
                  <a:pt x="263702" y="247878"/>
                </a:lnTo>
                <a:lnTo>
                  <a:pt x="257340" y="255346"/>
                </a:lnTo>
                <a:lnTo>
                  <a:pt x="257340" y="263118"/>
                </a:lnTo>
                <a:lnTo>
                  <a:pt x="252437" y="268185"/>
                </a:lnTo>
                <a:lnTo>
                  <a:pt x="245884" y="274548"/>
                </a:lnTo>
                <a:lnTo>
                  <a:pt x="246303" y="273278"/>
                </a:lnTo>
                <a:lnTo>
                  <a:pt x="247891" y="270738"/>
                </a:lnTo>
                <a:lnTo>
                  <a:pt x="252247" y="266928"/>
                </a:lnTo>
                <a:lnTo>
                  <a:pt x="253339" y="266928"/>
                </a:lnTo>
                <a:lnTo>
                  <a:pt x="254952" y="263118"/>
                </a:lnTo>
                <a:lnTo>
                  <a:pt x="257340" y="263118"/>
                </a:lnTo>
                <a:lnTo>
                  <a:pt x="257340" y="255346"/>
                </a:lnTo>
                <a:lnTo>
                  <a:pt x="257200" y="255498"/>
                </a:lnTo>
                <a:lnTo>
                  <a:pt x="250825" y="260578"/>
                </a:lnTo>
                <a:lnTo>
                  <a:pt x="244830" y="266446"/>
                </a:lnTo>
                <a:lnTo>
                  <a:pt x="244830" y="274548"/>
                </a:lnTo>
                <a:lnTo>
                  <a:pt x="243852" y="275818"/>
                </a:lnTo>
                <a:lnTo>
                  <a:pt x="242951" y="277088"/>
                </a:lnTo>
                <a:lnTo>
                  <a:pt x="242557" y="277380"/>
                </a:lnTo>
                <a:lnTo>
                  <a:pt x="242074" y="278130"/>
                </a:lnTo>
                <a:lnTo>
                  <a:pt x="241947" y="278282"/>
                </a:lnTo>
                <a:lnTo>
                  <a:pt x="241452" y="278282"/>
                </a:lnTo>
                <a:lnTo>
                  <a:pt x="241033" y="278599"/>
                </a:lnTo>
                <a:lnTo>
                  <a:pt x="241261" y="278295"/>
                </a:lnTo>
                <a:lnTo>
                  <a:pt x="244830" y="274548"/>
                </a:lnTo>
                <a:lnTo>
                  <a:pt x="244830" y="266446"/>
                </a:lnTo>
                <a:lnTo>
                  <a:pt x="244335" y="266928"/>
                </a:lnTo>
                <a:lnTo>
                  <a:pt x="240969" y="270624"/>
                </a:lnTo>
                <a:lnTo>
                  <a:pt x="240969" y="278777"/>
                </a:lnTo>
                <a:lnTo>
                  <a:pt x="240512" y="279628"/>
                </a:lnTo>
                <a:lnTo>
                  <a:pt x="240906" y="278777"/>
                </a:lnTo>
                <a:lnTo>
                  <a:pt x="240969" y="270624"/>
                </a:lnTo>
                <a:lnTo>
                  <a:pt x="239864" y="271830"/>
                </a:lnTo>
                <a:lnTo>
                  <a:pt x="239864" y="279628"/>
                </a:lnTo>
                <a:lnTo>
                  <a:pt x="238683" y="280758"/>
                </a:lnTo>
                <a:lnTo>
                  <a:pt x="238569" y="280898"/>
                </a:lnTo>
                <a:lnTo>
                  <a:pt x="237591" y="282168"/>
                </a:lnTo>
                <a:lnTo>
                  <a:pt x="238518" y="280924"/>
                </a:lnTo>
                <a:lnTo>
                  <a:pt x="238683" y="280758"/>
                </a:lnTo>
                <a:lnTo>
                  <a:pt x="239547" y="279628"/>
                </a:lnTo>
                <a:lnTo>
                  <a:pt x="239864" y="279628"/>
                </a:lnTo>
                <a:lnTo>
                  <a:pt x="239864" y="271830"/>
                </a:lnTo>
                <a:lnTo>
                  <a:pt x="238544" y="273278"/>
                </a:lnTo>
                <a:lnTo>
                  <a:pt x="238175" y="273278"/>
                </a:lnTo>
                <a:lnTo>
                  <a:pt x="237197" y="274281"/>
                </a:lnTo>
                <a:lnTo>
                  <a:pt x="237197" y="282168"/>
                </a:lnTo>
                <a:lnTo>
                  <a:pt x="236994" y="283438"/>
                </a:lnTo>
                <a:lnTo>
                  <a:pt x="227266" y="293598"/>
                </a:lnTo>
                <a:lnTo>
                  <a:pt x="225412" y="295097"/>
                </a:lnTo>
                <a:lnTo>
                  <a:pt x="222669" y="297307"/>
                </a:lnTo>
                <a:lnTo>
                  <a:pt x="213575" y="297307"/>
                </a:lnTo>
                <a:lnTo>
                  <a:pt x="213334" y="297307"/>
                </a:lnTo>
                <a:lnTo>
                  <a:pt x="213296" y="297535"/>
                </a:lnTo>
                <a:lnTo>
                  <a:pt x="213106" y="298678"/>
                </a:lnTo>
                <a:lnTo>
                  <a:pt x="212991" y="299948"/>
                </a:lnTo>
                <a:lnTo>
                  <a:pt x="208915" y="311378"/>
                </a:lnTo>
                <a:lnTo>
                  <a:pt x="207810" y="311378"/>
                </a:lnTo>
                <a:lnTo>
                  <a:pt x="207721" y="312191"/>
                </a:lnTo>
                <a:lnTo>
                  <a:pt x="207670" y="312623"/>
                </a:lnTo>
                <a:lnTo>
                  <a:pt x="208013" y="312623"/>
                </a:lnTo>
                <a:lnTo>
                  <a:pt x="207454" y="313918"/>
                </a:lnTo>
                <a:lnTo>
                  <a:pt x="206895" y="315112"/>
                </a:lnTo>
                <a:lnTo>
                  <a:pt x="206108" y="315112"/>
                </a:lnTo>
                <a:lnTo>
                  <a:pt x="206908" y="313918"/>
                </a:lnTo>
                <a:lnTo>
                  <a:pt x="205790" y="313918"/>
                </a:lnTo>
                <a:lnTo>
                  <a:pt x="207124" y="312623"/>
                </a:lnTo>
                <a:lnTo>
                  <a:pt x="207746" y="311378"/>
                </a:lnTo>
                <a:lnTo>
                  <a:pt x="208622" y="310070"/>
                </a:lnTo>
                <a:lnTo>
                  <a:pt x="209181" y="310070"/>
                </a:lnTo>
                <a:lnTo>
                  <a:pt x="209232" y="309841"/>
                </a:lnTo>
                <a:lnTo>
                  <a:pt x="209321" y="309460"/>
                </a:lnTo>
                <a:lnTo>
                  <a:pt x="209461" y="308838"/>
                </a:lnTo>
                <a:lnTo>
                  <a:pt x="209626" y="307568"/>
                </a:lnTo>
                <a:lnTo>
                  <a:pt x="209346" y="306260"/>
                </a:lnTo>
                <a:lnTo>
                  <a:pt x="210947" y="306260"/>
                </a:lnTo>
                <a:lnTo>
                  <a:pt x="210578" y="303758"/>
                </a:lnTo>
                <a:lnTo>
                  <a:pt x="210578" y="302310"/>
                </a:lnTo>
                <a:lnTo>
                  <a:pt x="211302" y="299948"/>
                </a:lnTo>
                <a:lnTo>
                  <a:pt x="211569" y="299948"/>
                </a:lnTo>
                <a:lnTo>
                  <a:pt x="211963" y="298678"/>
                </a:lnTo>
                <a:lnTo>
                  <a:pt x="211747" y="299948"/>
                </a:lnTo>
                <a:lnTo>
                  <a:pt x="211455" y="301218"/>
                </a:lnTo>
                <a:lnTo>
                  <a:pt x="211721" y="301218"/>
                </a:lnTo>
                <a:lnTo>
                  <a:pt x="210896" y="303758"/>
                </a:lnTo>
                <a:lnTo>
                  <a:pt x="211455" y="303758"/>
                </a:lnTo>
                <a:lnTo>
                  <a:pt x="211493" y="303555"/>
                </a:lnTo>
                <a:lnTo>
                  <a:pt x="211937" y="301218"/>
                </a:lnTo>
                <a:lnTo>
                  <a:pt x="212344" y="301218"/>
                </a:lnTo>
                <a:lnTo>
                  <a:pt x="212572" y="299948"/>
                </a:lnTo>
                <a:lnTo>
                  <a:pt x="213042" y="298678"/>
                </a:lnTo>
                <a:lnTo>
                  <a:pt x="213233" y="297307"/>
                </a:lnTo>
                <a:lnTo>
                  <a:pt x="211620" y="297307"/>
                </a:lnTo>
                <a:lnTo>
                  <a:pt x="211696" y="297129"/>
                </a:lnTo>
                <a:lnTo>
                  <a:pt x="212559" y="294868"/>
                </a:lnTo>
                <a:lnTo>
                  <a:pt x="212801" y="294868"/>
                </a:lnTo>
                <a:lnTo>
                  <a:pt x="212775" y="296138"/>
                </a:lnTo>
                <a:lnTo>
                  <a:pt x="224104" y="296138"/>
                </a:lnTo>
                <a:lnTo>
                  <a:pt x="225412" y="295097"/>
                </a:lnTo>
                <a:lnTo>
                  <a:pt x="227431" y="292328"/>
                </a:lnTo>
                <a:lnTo>
                  <a:pt x="228473" y="290957"/>
                </a:lnTo>
                <a:lnTo>
                  <a:pt x="231038" y="288518"/>
                </a:lnTo>
                <a:lnTo>
                  <a:pt x="232105" y="287248"/>
                </a:lnTo>
                <a:lnTo>
                  <a:pt x="237197" y="282168"/>
                </a:lnTo>
                <a:lnTo>
                  <a:pt x="237197" y="274281"/>
                </a:lnTo>
                <a:lnTo>
                  <a:pt x="233273" y="278282"/>
                </a:lnTo>
                <a:lnTo>
                  <a:pt x="227241" y="283438"/>
                </a:lnTo>
                <a:lnTo>
                  <a:pt x="221119" y="288518"/>
                </a:lnTo>
                <a:lnTo>
                  <a:pt x="224294" y="284708"/>
                </a:lnTo>
                <a:lnTo>
                  <a:pt x="225894" y="283438"/>
                </a:lnTo>
                <a:lnTo>
                  <a:pt x="227939" y="280898"/>
                </a:lnTo>
                <a:lnTo>
                  <a:pt x="230085" y="278777"/>
                </a:lnTo>
                <a:lnTo>
                  <a:pt x="230555" y="278282"/>
                </a:lnTo>
                <a:lnTo>
                  <a:pt x="230670" y="278130"/>
                </a:lnTo>
                <a:lnTo>
                  <a:pt x="233997" y="273278"/>
                </a:lnTo>
                <a:lnTo>
                  <a:pt x="243065" y="263118"/>
                </a:lnTo>
                <a:lnTo>
                  <a:pt x="252412" y="252958"/>
                </a:lnTo>
                <a:lnTo>
                  <a:pt x="261581" y="242798"/>
                </a:lnTo>
                <a:lnTo>
                  <a:pt x="267411" y="236448"/>
                </a:lnTo>
                <a:lnTo>
                  <a:pt x="269532" y="233908"/>
                </a:lnTo>
                <a:lnTo>
                  <a:pt x="270598" y="232638"/>
                </a:lnTo>
                <a:lnTo>
                  <a:pt x="271005" y="232638"/>
                </a:lnTo>
                <a:lnTo>
                  <a:pt x="272859" y="230327"/>
                </a:lnTo>
                <a:lnTo>
                  <a:pt x="273037" y="230098"/>
                </a:lnTo>
                <a:lnTo>
                  <a:pt x="277101" y="225018"/>
                </a:lnTo>
                <a:lnTo>
                  <a:pt x="283667" y="218668"/>
                </a:lnTo>
                <a:lnTo>
                  <a:pt x="286092" y="216128"/>
                </a:lnTo>
                <a:lnTo>
                  <a:pt x="290360" y="212318"/>
                </a:lnTo>
                <a:lnTo>
                  <a:pt x="296862" y="205968"/>
                </a:lnTo>
                <a:lnTo>
                  <a:pt x="297256" y="207238"/>
                </a:lnTo>
                <a:lnTo>
                  <a:pt x="297688" y="207238"/>
                </a:lnTo>
                <a:lnTo>
                  <a:pt x="297573" y="207022"/>
                </a:lnTo>
                <a:lnTo>
                  <a:pt x="297002" y="205968"/>
                </a:lnTo>
                <a:lnTo>
                  <a:pt x="297345" y="205968"/>
                </a:lnTo>
                <a:lnTo>
                  <a:pt x="298310" y="207238"/>
                </a:lnTo>
                <a:lnTo>
                  <a:pt x="299173" y="208508"/>
                </a:lnTo>
                <a:lnTo>
                  <a:pt x="298919" y="208508"/>
                </a:lnTo>
                <a:lnTo>
                  <a:pt x="299072" y="208864"/>
                </a:lnTo>
                <a:lnTo>
                  <a:pt x="299377" y="209727"/>
                </a:lnTo>
                <a:lnTo>
                  <a:pt x="299275" y="208864"/>
                </a:lnTo>
                <a:lnTo>
                  <a:pt x="299237" y="208610"/>
                </a:lnTo>
                <a:lnTo>
                  <a:pt x="300024" y="209727"/>
                </a:lnTo>
                <a:lnTo>
                  <a:pt x="300024" y="194017"/>
                </a:lnTo>
                <a:lnTo>
                  <a:pt x="299808" y="193802"/>
                </a:lnTo>
                <a:lnTo>
                  <a:pt x="299262" y="193268"/>
                </a:lnTo>
                <a:lnTo>
                  <a:pt x="298919" y="192252"/>
                </a:lnTo>
                <a:lnTo>
                  <a:pt x="299529" y="193268"/>
                </a:lnTo>
                <a:lnTo>
                  <a:pt x="299808" y="193802"/>
                </a:lnTo>
                <a:lnTo>
                  <a:pt x="300570" y="194538"/>
                </a:lnTo>
                <a:lnTo>
                  <a:pt x="300812" y="194538"/>
                </a:lnTo>
                <a:lnTo>
                  <a:pt x="299986" y="193268"/>
                </a:lnTo>
                <a:lnTo>
                  <a:pt x="298869" y="192087"/>
                </a:lnTo>
                <a:lnTo>
                  <a:pt x="298831" y="191960"/>
                </a:lnTo>
                <a:lnTo>
                  <a:pt x="297548" y="190576"/>
                </a:lnTo>
                <a:lnTo>
                  <a:pt x="296037" y="189458"/>
                </a:lnTo>
                <a:lnTo>
                  <a:pt x="293992" y="186918"/>
                </a:lnTo>
                <a:lnTo>
                  <a:pt x="293370" y="186397"/>
                </a:lnTo>
                <a:lnTo>
                  <a:pt x="293370" y="202158"/>
                </a:lnTo>
                <a:lnTo>
                  <a:pt x="284899" y="212318"/>
                </a:lnTo>
                <a:lnTo>
                  <a:pt x="280352" y="216128"/>
                </a:lnTo>
                <a:lnTo>
                  <a:pt x="280479" y="214795"/>
                </a:lnTo>
                <a:lnTo>
                  <a:pt x="278434" y="218668"/>
                </a:lnTo>
                <a:lnTo>
                  <a:pt x="278231" y="218668"/>
                </a:lnTo>
                <a:lnTo>
                  <a:pt x="273989" y="222427"/>
                </a:lnTo>
                <a:lnTo>
                  <a:pt x="273138" y="223748"/>
                </a:lnTo>
                <a:lnTo>
                  <a:pt x="271551" y="226288"/>
                </a:lnTo>
                <a:lnTo>
                  <a:pt x="267652" y="230327"/>
                </a:lnTo>
                <a:lnTo>
                  <a:pt x="267766" y="228828"/>
                </a:lnTo>
                <a:lnTo>
                  <a:pt x="267004" y="230098"/>
                </a:lnTo>
                <a:lnTo>
                  <a:pt x="266928" y="230327"/>
                </a:lnTo>
                <a:lnTo>
                  <a:pt x="265709" y="233908"/>
                </a:lnTo>
                <a:lnTo>
                  <a:pt x="261277" y="232638"/>
                </a:lnTo>
                <a:lnTo>
                  <a:pt x="262572" y="236448"/>
                </a:lnTo>
                <a:lnTo>
                  <a:pt x="261683" y="236448"/>
                </a:lnTo>
                <a:lnTo>
                  <a:pt x="261772" y="235127"/>
                </a:lnTo>
                <a:lnTo>
                  <a:pt x="256844" y="241528"/>
                </a:lnTo>
                <a:lnTo>
                  <a:pt x="251612" y="247878"/>
                </a:lnTo>
                <a:lnTo>
                  <a:pt x="246138" y="252958"/>
                </a:lnTo>
                <a:lnTo>
                  <a:pt x="240525" y="259270"/>
                </a:lnTo>
                <a:lnTo>
                  <a:pt x="236956" y="264388"/>
                </a:lnTo>
                <a:lnTo>
                  <a:pt x="232371" y="269468"/>
                </a:lnTo>
                <a:lnTo>
                  <a:pt x="227660" y="274548"/>
                </a:lnTo>
                <a:lnTo>
                  <a:pt x="223697" y="280898"/>
                </a:lnTo>
                <a:lnTo>
                  <a:pt x="223266" y="280898"/>
                </a:lnTo>
                <a:lnTo>
                  <a:pt x="222211" y="282168"/>
                </a:lnTo>
                <a:lnTo>
                  <a:pt x="219773" y="284708"/>
                </a:lnTo>
                <a:lnTo>
                  <a:pt x="219671" y="283438"/>
                </a:lnTo>
                <a:lnTo>
                  <a:pt x="219354" y="283438"/>
                </a:lnTo>
                <a:lnTo>
                  <a:pt x="219519" y="284708"/>
                </a:lnTo>
                <a:lnTo>
                  <a:pt x="219354" y="285978"/>
                </a:lnTo>
                <a:lnTo>
                  <a:pt x="219125" y="285978"/>
                </a:lnTo>
                <a:lnTo>
                  <a:pt x="218630" y="286753"/>
                </a:lnTo>
                <a:lnTo>
                  <a:pt x="218630" y="286499"/>
                </a:lnTo>
                <a:lnTo>
                  <a:pt x="218490" y="285965"/>
                </a:lnTo>
                <a:lnTo>
                  <a:pt x="218516" y="286410"/>
                </a:lnTo>
                <a:lnTo>
                  <a:pt x="218427" y="286842"/>
                </a:lnTo>
                <a:lnTo>
                  <a:pt x="218389" y="287147"/>
                </a:lnTo>
                <a:lnTo>
                  <a:pt x="217919" y="287883"/>
                </a:lnTo>
                <a:lnTo>
                  <a:pt x="217970" y="287248"/>
                </a:lnTo>
                <a:lnTo>
                  <a:pt x="218147" y="286473"/>
                </a:lnTo>
                <a:lnTo>
                  <a:pt x="218097" y="285673"/>
                </a:lnTo>
                <a:lnTo>
                  <a:pt x="218084" y="286537"/>
                </a:lnTo>
                <a:lnTo>
                  <a:pt x="217830" y="287388"/>
                </a:lnTo>
                <a:lnTo>
                  <a:pt x="217716" y="288213"/>
                </a:lnTo>
                <a:lnTo>
                  <a:pt x="217525" y="288518"/>
                </a:lnTo>
                <a:lnTo>
                  <a:pt x="214274" y="290957"/>
                </a:lnTo>
                <a:lnTo>
                  <a:pt x="214172" y="288518"/>
                </a:lnTo>
                <a:lnTo>
                  <a:pt x="213779" y="287248"/>
                </a:lnTo>
                <a:lnTo>
                  <a:pt x="214172" y="285978"/>
                </a:lnTo>
                <a:lnTo>
                  <a:pt x="214401" y="284708"/>
                </a:lnTo>
                <a:lnTo>
                  <a:pt x="215087" y="283438"/>
                </a:lnTo>
                <a:lnTo>
                  <a:pt x="215150" y="279628"/>
                </a:lnTo>
                <a:lnTo>
                  <a:pt x="215265" y="275818"/>
                </a:lnTo>
                <a:lnTo>
                  <a:pt x="215912" y="275818"/>
                </a:lnTo>
                <a:lnTo>
                  <a:pt x="216598" y="274548"/>
                </a:lnTo>
                <a:lnTo>
                  <a:pt x="217233" y="274548"/>
                </a:lnTo>
                <a:lnTo>
                  <a:pt x="217093" y="275818"/>
                </a:lnTo>
                <a:lnTo>
                  <a:pt x="217512" y="277088"/>
                </a:lnTo>
                <a:lnTo>
                  <a:pt x="218579" y="277088"/>
                </a:lnTo>
                <a:lnTo>
                  <a:pt x="218097" y="275818"/>
                </a:lnTo>
                <a:lnTo>
                  <a:pt x="218122" y="274548"/>
                </a:lnTo>
                <a:lnTo>
                  <a:pt x="218059" y="273278"/>
                </a:lnTo>
                <a:lnTo>
                  <a:pt x="218465" y="273278"/>
                </a:lnTo>
                <a:lnTo>
                  <a:pt x="219265" y="272008"/>
                </a:lnTo>
                <a:lnTo>
                  <a:pt x="219976" y="274548"/>
                </a:lnTo>
                <a:lnTo>
                  <a:pt x="219786" y="273278"/>
                </a:lnTo>
                <a:lnTo>
                  <a:pt x="219760" y="272046"/>
                </a:lnTo>
                <a:lnTo>
                  <a:pt x="220294" y="273278"/>
                </a:lnTo>
                <a:lnTo>
                  <a:pt x="220522" y="272008"/>
                </a:lnTo>
                <a:lnTo>
                  <a:pt x="220446" y="270738"/>
                </a:lnTo>
                <a:lnTo>
                  <a:pt x="220954" y="270738"/>
                </a:lnTo>
                <a:lnTo>
                  <a:pt x="223443" y="268185"/>
                </a:lnTo>
                <a:lnTo>
                  <a:pt x="225272" y="266928"/>
                </a:lnTo>
                <a:lnTo>
                  <a:pt x="231584" y="260578"/>
                </a:lnTo>
                <a:lnTo>
                  <a:pt x="237401" y="255498"/>
                </a:lnTo>
                <a:lnTo>
                  <a:pt x="242849" y="247878"/>
                </a:lnTo>
                <a:lnTo>
                  <a:pt x="249351" y="241528"/>
                </a:lnTo>
                <a:lnTo>
                  <a:pt x="256159" y="235000"/>
                </a:lnTo>
                <a:lnTo>
                  <a:pt x="261874" y="228828"/>
                </a:lnTo>
                <a:lnTo>
                  <a:pt x="262280" y="228828"/>
                </a:lnTo>
                <a:lnTo>
                  <a:pt x="268947" y="221208"/>
                </a:lnTo>
                <a:lnTo>
                  <a:pt x="272643" y="217398"/>
                </a:lnTo>
                <a:lnTo>
                  <a:pt x="275170" y="214795"/>
                </a:lnTo>
                <a:lnTo>
                  <a:pt x="276326" y="213588"/>
                </a:lnTo>
                <a:lnTo>
                  <a:pt x="284060" y="207238"/>
                </a:lnTo>
                <a:lnTo>
                  <a:pt x="287020" y="204685"/>
                </a:lnTo>
                <a:lnTo>
                  <a:pt x="289928" y="202158"/>
                </a:lnTo>
                <a:lnTo>
                  <a:pt x="291820" y="200888"/>
                </a:lnTo>
                <a:lnTo>
                  <a:pt x="293370" y="202158"/>
                </a:lnTo>
                <a:lnTo>
                  <a:pt x="293370" y="186397"/>
                </a:lnTo>
                <a:lnTo>
                  <a:pt x="292481" y="185648"/>
                </a:lnTo>
                <a:lnTo>
                  <a:pt x="293230" y="185648"/>
                </a:lnTo>
                <a:lnTo>
                  <a:pt x="290004" y="182308"/>
                </a:lnTo>
                <a:lnTo>
                  <a:pt x="289356" y="181698"/>
                </a:lnTo>
                <a:lnTo>
                  <a:pt x="289001" y="181470"/>
                </a:lnTo>
                <a:lnTo>
                  <a:pt x="287693" y="180568"/>
                </a:lnTo>
                <a:lnTo>
                  <a:pt x="287159" y="180022"/>
                </a:lnTo>
                <a:lnTo>
                  <a:pt x="287159" y="194538"/>
                </a:lnTo>
                <a:lnTo>
                  <a:pt x="283260" y="198323"/>
                </a:lnTo>
                <a:lnTo>
                  <a:pt x="283629" y="197078"/>
                </a:lnTo>
                <a:lnTo>
                  <a:pt x="280263" y="202158"/>
                </a:lnTo>
                <a:lnTo>
                  <a:pt x="280238" y="200888"/>
                </a:lnTo>
                <a:lnTo>
                  <a:pt x="277926" y="202158"/>
                </a:lnTo>
                <a:lnTo>
                  <a:pt x="280606" y="199618"/>
                </a:lnTo>
                <a:lnTo>
                  <a:pt x="283832" y="195808"/>
                </a:lnTo>
                <a:lnTo>
                  <a:pt x="285762" y="194538"/>
                </a:lnTo>
                <a:lnTo>
                  <a:pt x="285902" y="194538"/>
                </a:lnTo>
                <a:lnTo>
                  <a:pt x="285991" y="193268"/>
                </a:lnTo>
                <a:lnTo>
                  <a:pt x="286131" y="193268"/>
                </a:lnTo>
                <a:lnTo>
                  <a:pt x="286854" y="194538"/>
                </a:lnTo>
                <a:lnTo>
                  <a:pt x="287159" y="194538"/>
                </a:lnTo>
                <a:lnTo>
                  <a:pt x="287159" y="180022"/>
                </a:lnTo>
                <a:lnTo>
                  <a:pt x="286499" y="179324"/>
                </a:lnTo>
                <a:lnTo>
                  <a:pt x="287070" y="179908"/>
                </a:lnTo>
                <a:lnTo>
                  <a:pt x="287464" y="180251"/>
                </a:lnTo>
                <a:lnTo>
                  <a:pt x="287693" y="180568"/>
                </a:lnTo>
                <a:lnTo>
                  <a:pt x="289128" y="181470"/>
                </a:lnTo>
                <a:lnTo>
                  <a:pt x="287235" y="179908"/>
                </a:lnTo>
                <a:lnTo>
                  <a:pt x="286753" y="179222"/>
                </a:lnTo>
                <a:lnTo>
                  <a:pt x="286423" y="179222"/>
                </a:lnTo>
                <a:lnTo>
                  <a:pt x="286004" y="179222"/>
                </a:lnTo>
                <a:lnTo>
                  <a:pt x="285724" y="179019"/>
                </a:lnTo>
                <a:lnTo>
                  <a:pt x="283883" y="179019"/>
                </a:lnTo>
                <a:lnTo>
                  <a:pt x="283883" y="190576"/>
                </a:lnTo>
                <a:lnTo>
                  <a:pt x="279692" y="193268"/>
                </a:lnTo>
                <a:lnTo>
                  <a:pt x="277901" y="195808"/>
                </a:lnTo>
                <a:lnTo>
                  <a:pt x="277774" y="195808"/>
                </a:lnTo>
                <a:lnTo>
                  <a:pt x="277774" y="208508"/>
                </a:lnTo>
                <a:lnTo>
                  <a:pt x="277444" y="208864"/>
                </a:lnTo>
                <a:lnTo>
                  <a:pt x="276288" y="210032"/>
                </a:lnTo>
                <a:lnTo>
                  <a:pt x="276466" y="209740"/>
                </a:lnTo>
                <a:lnTo>
                  <a:pt x="277774" y="208508"/>
                </a:lnTo>
                <a:lnTo>
                  <a:pt x="277774" y="195808"/>
                </a:lnTo>
                <a:lnTo>
                  <a:pt x="275628" y="198386"/>
                </a:lnTo>
                <a:lnTo>
                  <a:pt x="275628" y="203428"/>
                </a:lnTo>
                <a:lnTo>
                  <a:pt x="274078" y="205968"/>
                </a:lnTo>
                <a:lnTo>
                  <a:pt x="274764" y="204711"/>
                </a:lnTo>
                <a:lnTo>
                  <a:pt x="275628" y="203428"/>
                </a:lnTo>
                <a:lnTo>
                  <a:pt x="275628" y="198386"/>
                </a:lnTo>
                <a:lnTo>
                  <a:pt x="273507" y="200990"/>
                </a:lnTo>
                <a:lnTo>
                  <a:pt x="273507" y="205968"/>
                </a:lnTo>
                <a:lnTo>
                  <a:pt x="271094" y="209613"/>
                </a:lnTo>
                <a:lnTo>
                  <a:pt x="271094" y="214795"/>
                </a:lnTo>
                <a:lnTo>
                  <a:pt x="268922" y="216839"/>
                </a:lnTo>
                <a:lnTo>
                  <a:pt x="270357" y="214795"/>
                </a:lnTo>
                <a:lnTo>
                  <a:pt x="271094" y="214795"/>
                </a:lnTo>
                <a:lnTo>
                  <a:pt x="271094" y="209613"/>
                </a:lnTo>
                <a:lnTo>
                  <a:pt x="270205" y="210947"/>
                </a:lnTo>
                <a:lnTo>
                  <a:pt x="268871" y="211975"/>
                </a:lnTo>
                <a:lnTo>
                  <a:pt x="268312" y="212394"/>
                </a:lnTo>
                <a:lnTo>
                  <a:pt x="268312" y="217398"/>
                </a:lnTo>
                <a:lnTo>
                  <a:pt x="262940" y="222427"/>
                </a:lnTo>
                <a:lnTo>
                  <a:pt x="255143" y="230098"/>
                </a:lnTo>
                <a:lnTo>
                  <a:pt x="248069" y="238963"/>
                </a:lnTo>
                <a:lnTo>
                  <a:pt x="241007" y="245338"/>
                </a:lnTo>
                <a:lnTo>
                  <a:pt x="233845" y="251688"/>
                </a:lnTo>
                <a:lnTo>
                  <a:pt x="219290" y="266928"/>
                </a:lnTo>
                <a:lnTo>
                  <a:pt x="219075" y="265658"/>
                </a:lnTo>
                <a:lnTo>
                  <a:pt x="218973" y="264388"/>
                </a:lnTo>
                <a:lnTo>
                  <a:pt x="220205" y="263118"/>
                </a:lnTo>
                <a:lnTo>
                  <a:pt x="220802" y="261848"/>
                </a:lnTo>
                <a:lnTo>
                  <a:pt x="223164" y="259270"/>
                </a:lnTo>
                <a:lnTo>
                  <a:pt x="223748" y="259270"/>
                </a:lnTo>
                <a:lnTo>
                  <a:pt x="226034" y="256768"/>
                </a:lnTo>
                <a:lnTo>
                  <a:pt x="229616" y="252958"/>
                </a:lnTo>
                <a:lnTo>
                  <a:pt x="230098" y="252958"/>
                </a:lnTo>
                <a:lnTo>
                  <a:pt x="230962" y="251688"/>
                </a:lnTo>
                <a:lnTo>
                  <a:pt x="249364" y="233908"/>
                </a:lnTo>
                <a:lnTo>
                  <a:pt x="258533" y="226288"/>
                </a:lnTo>
                <a:lnTo>
                  <a:pt x="267563" y="217398"/>
                </a:lnTo>
                <a:lnTo>
                  <a:pt x="268312" y="217398"/>
                </a:lnTo>
                <a:lnTo>
                  <a:pt x="268312" y="212394"/>
                </a:lnTo>
                <a:lnTo>
                  <a:pt x="264998" y="214795"/>
                </a:lnTo>
                <a:lnTo>
                  <a:pt x="264668" y="214795"/>
                </a:lnTo>
                <a:lnTo>
                  <a:pt x="269900" y="208508"/>
                </a:lnTo>
                <a:lnTo>
                  <a:pt x="273202" y="205968"/>
                </a:lnTo>
                <a:lnTo>
                  <a:pt x="273507" y="205968"/>
                </a:lnTo>
                <a:lnTo>
                  <a:pt x="273507" y="200990"/>
                </a:lnTo>
                <a:lnTo>
                  <a:pt x="268401" y="207238"/>
                </a:lnTo>
                <a:lnTo>
                  <a:pt x="258254" y="216128"/>
                </a:lnTo>
                <a:lnTo>
                  <a:pt x="248259" y="226288"/>
                </a:lnTo>
                <a:lnTo>
                  <a:pt x="239369" y="237718"/>
                </a:lnTo>
                <a:lnTo>
                  <a:pt x="237210" y="238963"/>
                </a:lnTo>
                <a:lnTo>
                  <a:pt x="234759" y="241528"/>
                </a:lnTo>
                <a:lnTo>
                  <a:pt x="232448" y="244068"/>
                </a:lnTo>
                <a:lnTo>
                  <a:pt x="230162" y="245338"/>
                </a:lnTo>
                <a:lnTo>
                  <a:pt x="227876" y="247878"/>
                </a:lnTo>
                <a:lnTo>
                  <a:pt x="225653" y="250418"/>
                </a:lnTo>
                <a:lnTo>
                  <a:pt x="225513" y="250418"/>
                </a:lnTo>
                <a:lnTo>
                  <a:pt x="224777" y="251688"/>
                </a:lnTo>
                <a:lnTo>
                  <a:pt x="223875" y="251688"/>
                </a:lnTo>
                <a:lnTo>
                  <a:pt x="221094" y="255498"/>
                </a:lnTo>
                <a:lnTo>
                  <a:pt x="218490" y="258152"/>
                </a:lnTo>
                <a:lnTo>
                  <a:pt x="218490" y="266928"/>
                </a:lnTo>
                <a:lnTo>
                  <a:pt x="217639" y="266928"/>
                </a:lnTo>
                <a:lnTo>
                  <a:pt x="217805" y="265658"/>
                </a:lnTo>
                <a:lnTo>
                  <a:pt x="218198" y="264388"/>
                </a:lnTo>
                <a:lnTo>
                  <a:pt x="218262" y="265658"/>
                </a:lnTo>
                <a:lnTo>
                  <a:pt x="218490" y="266928"/>
                </a:lnTo>
                <a:lnTo>
                  <a:pt x="218490" y="258152"/>
                </a:lnTo>
                <a:lnTo>
                  <a:pt x="217538" y="259118"/>
                </a:lnTo>
                <a:lnTo>
                  <a:pt x="217385" y="259270"/>
                </a:lnTo>
                <a:lnTo>
                  <a:pt x="216941" y="259270"/>
                </a:lnTo>
                <a:lnTo>
                  <a:pt x="216941" y="266928"/>
                </a:lnTo>
                <a:lnTo>
                  <a:pt x="216827" y="268185"/>
                </a:lnTo>
                <a:lnTo>
                  <a:pt x="216204" y="266928"/>
                </a:lnTo>
                <a:lnTo>
                  <a:pt x="216281" y="267436"/>
                </a:lnTo>
                <a:lnTo>
                  <a:pt x="216382" y="268185"/>
                </a:lnTo>
                <a:lnTo>
                  <a:pt x="214922" y="270738"/>
                </a:lnTo>
                <a:lnTo>
                  <a:pt x="214845" y="269468"/>
                </a:lnTo>
                <a:lnTo>
                  <a:pt x="214795" y="268224"/>
                </a:lnTo>
                <a:lnTo>
                  <a:pt x="215811" y="266928"/>
                </a:lnTo>
                <a:lnTo>
                  <a:pt x="216204" y="266928"/>
                </a:lnTo>
                <a:lnTo>
                  <a:pt x="216941" y="266928"/>
                </a:lnTo>
                <a:lnTo>
                  <a:pt x="216941" y="259270"/>
                </a:lnTo>
                <a:lnTo>
                  <a:pt x="216801" y="259270"/>
                </a:lnTo>
                <a:lnTo>
                  <a:pt x="216865" y="258800"/>
                </a:lnTo>
                <a:lnTo>
                  <a:pt x="216954" y="258038"/>
                </a:lnTo>
                <a:lnTo>
                  <a:pt x="217373" y="258038"/>
                </a:lnTo>
                <a:lnTo>
                  <a:pt x="218998" y="256768"/>
                </a:lnTo>
                <a:lnTo>
                  <a:pt x="221157" y="254228"/>
                </a:lnTo>
                <a:lnTo>
                  <a:pt x="222783" y="251688"/>
                </a:lnTo>
                <a:lnTo>
                  <a:pt x="228409" y="246519"/>
                </a:lnTo>
                <a:lnTo>
                  <a:pt x="233895" y="241528"/>
                </a:lnTo>
                <a:lnTo>
                  <a:pt x="239547" y="236448"/>
                </a:lnTo>
                <a:lnTo>
                  <a:pt x="245579" y="227558"/>
                </a:lnTo>
                <a:lnTo>
                  <a:pt x="252717" y="221208"/>
                </a:lnTo>
                <a:lnTo>
                  <a:pt x="260019" y="213588"/>
                </a:lnTo>
                <a:lnTo>
                  <a:pt x="266560" y="205968"/>
                </a:lnTo>
                <a:lnTo>
                  <a:pt x="267436" y="205968"/>
                </a:lnTo>
                <a:lnTo>
                  <a:pt x="271627" y="200888"/>
                </a:lnTo>
                <a:lnTo>
                  <a:pt x="277101" y="194538"/>
                </a:lnTo>
                <a:lnTo>
                  <a:pt x="282867" y="189458"/>
                </a:lnTo>
                <a:lnTo>
                  <a:pt x="283108" y="189458"/>
                </a:lnTo>
                <a:lnTo>
                  <a:pt x="283578" y="190576"/>
                </a:lnTo>
                <a:lnTo>
                  <a:pt x="283883" y="190576"/>
                </a:lnTo>
                <a:lnTo>
                  <a:pt x="283883" y="179019"/>
                </a:lnTo>
                <a:lnTo>
                  <a:pt x="280924" y="179019"/>
                </a:lnTo>
                <a:lnTo>
                  <a:pt x="280924" y="186918"/>
                </a:lnTo>
                <a:lnTo>
                  <a:pt x="273151" y="194538"/>
                </a:lnTo>
                <a:lnTo>
                  <a:pt x="265506" y="202158"/>
                </a:lnTo>
                <a:lnTo>
                  <a:pt x="258191" y="209727"/>
                </a:lnTo>
                <a:lnTo>
                  <a:pt x="251447" y="217398"/>
                </a:lnTo>
                <a:lnTo>
                  <a:pt x="242544" y="226288"/>
                </a:lnTo>
                <a:lnTo>
                  <a:pt x="233514" y="235127"/>
                </a:lnTo>
                <a:lnTo>
                  <a:pt x="216154" y="253149"/>
                </a:lnTo>
                <a:lnTo>
                  <a:pt x="216154" y="260578"/>
                </a:lnTo>
                <a:lnTo>
                  <a:pt x="214782" y="261531"/>
                </a:lnTo>
                <a:lnTo>
                  <a:pt x="214782" y="268236"/>
                </a:lnTo>
                <a:lnTo>
                  <a:pt x="214172" y="272008"/>
                </a:lnTo>
                <a:lnTo>
                  <a:pt x="213880" y="269468"/>
                </a:lnTo>
                <a:lnTo>
                  <a:pt x="214782" y="268236"/>
                </a:lnTo>
                <a:lnTo>
                  <a:pt x="214782" y="261531"/>
                </a:lnTo>
                <a:lnTo>
                  <a:pt x="214312" y="261848"/>
                </a:lnTo>
                <a:lnTo>
                  <a:pt x="214185" y="261239"/>
                </a:lnTo>
                <a:lnTo>
                  <a:pt x="214058" y="260578"/>
                </a:lnTo>
                <a:lnTo>
                  <a:pt x="215138" y="260578"/>
                </a:lnTo>
                <a:lnTo>
                  <a:pt x="215646" y="259270"/>
                </a:lnTo>
                <a:lnTo>
                  <a:pt x="215811" y="259270"/>
                </a:lnTo>
                <a:lnTo>
                  <a:pt x="215849" y="259600"/>
                </a:lnTo>
                <a:lnTo>
                  <a:pt x="215976" y="260578"/>
                </a:lnTo>
                <a:lnTo>
                  <a:pt x="216154" y="260578"/>
                </a:lnTo>
                <a:lnTo>
                  <a:pt x="216154" y="253149"/>
                </a:lnTo>
                <a:lnTo>
                  <a:pt x="215112" y="254228"/>
                </a:lnTo>
                <a:lnTo>
                  <a:pt x="214122" y="253022"/>
                </a:lnTo>
                <a:lnTo>
                  <a:pt x="214122" y="255498"/>
                </a:lnTo>
                <a:lnTo>
                  <a:pt x="213652" y="255498"/>
                </a:lnTo>
                <a:lnTo>
                  <a:pt x="213652" y="293598"/>
                </a:lnTo>
                <a:lnTo>
                  <a:pt x="213372" y="294868"/>
                </a:lnTo>
                <a:lnTo>
                  <a:pt x="213461" y="293598"/>
                </a:lnTo>
                <a:lnTo>
                  <a:pt x="213652" y="293598"/>
                </a:lnTo>
                <a:lnTo>
                  <a:pt x="213652" y="255498"/>
                </a:lnTo>
                <a:lnTo>
                  <a:pt x="213283" y="255498"/>
                </a:lnTo>
                <a:lnTo>
                  <a:pt x="212864" y="256768"/>
                </a:lnTo>
                <a:lnTo>
                  <a:pt x="212737" y="255498"/>
                </a:lnTo>
                <a:lnTo>
                  <a:pt x="212521" y="254228"/>
                </a:lnTo>
                <a:lnTo>
                  <a:pt x="212915" y="254228"/>
                </a:lnTo>
                <a:lnTo>
                  <a:pt x="212864" y="252958"/>
                </a:lnTo>
                <a:lnTo>
                  <a:pt x="213055" y="252958"/>
                </a:lnTo>
                <a:lnTo>
                  <a:pt x="213233" y="254228"/>
                </a:lnTo>
                <a:lnTo>
                  <a:pt x="213779" y="254228"/>
                </a:lnTo>
                <a:lnTo>
                  <a:pt x="214122" y="255498"/>
                </a:lnTo>
                <a:lnTo>
                  <a:pt x="214122" y="253022"/>
                </a:lnTo>
                <a:lnTo>
                  <a:pt x="212890" y="251688"/>
                </a:lnTo>
                <a:lnTo>
                  <a:pt x="213029" y="252742"/>
                </a:lnTo>
                <a:lnTo>
                  <a:pt x="212509" y="251688"/>
                </a:lnTo>
                <a:lnTo>
                  <a:pt x="212890" y="251688"/>
                </a:lnTo>
                <a:lnTo>
                  <a:pt x="213741" y="251688"/>
                </a:lnTo>
                <a:lnTo>
                  <a:pt x="214744" y="252958"/>
                </a:lnTo>
                <a:lnTo>
                  <a:pt x="215176" y="252958"/>
                </a:lnTo>
                <a:lnTo>
                  <a:pt x="214490" y="251688"/>
                </a:lnTo>
                <a:lnTo>
                  <a:pt x="214096" y="251688"/>
                </a:lnTo>
                <a:lnTo>
                  <a:pt x="213690" y="250418"/>
                </a:lnTo>
                <a:lnTo>
                  <a:pt x="214452" y="250418"/>
                </a:lnTo>
                <a:lnTo>
                  <a:pt x="214490" y="249148"/>
                </a:lnTo>
                <a:lnTo>
                  <a:pt x="215747" y="249148"/>
                </a:lnTo>
                <a:lnTo>
                  <a:pt x="215709" y="247878"/>
                </a:lnTo>
                <a:lnTo>
                  <a:pt x="218135" y="246519"/>
                </a:lnTo>
                <a:lnTo>
                  <a:pt x="220230" y="245338"/>
                </a:lnTo>
                <a:lnTo>
                  <a:pt x="226364" y="237718"/>
                </a:lnTo>
                <a:lnTo>
                  <a:pt x="233578" y="230098"/>
                </a:lnTo>
                <a:lnTo>
                  <a:pt x="240969" y="222427"/>
                </a:lnTo>
                <a:lnTo>
                  <a:pt x="247497" y="214871"/>
                </a:lnTo>
                <a:lnTo>
                  <a:pt x="247891" y="216128"/>
                </a:lnTo>
                <a:lnTo>
                  <a:pt x="248437" y="214795"/>
                </a:lnTo>
                <a:lnTo>
                  <a:pt x="255130" y="208508"/>
                </a:lnTo>
                <a:lnTo>
                  <a:pt x="259346" y="203428"/>
                </a:lnTo>
                <a:lnTo>
                  <a:pt x="262953" y="200888"/>
                </a:lnTo>
                <a:lnTo>
                  <a:pt x="264312" y="199618"/>
                </a:lnTo>
                <a:lnTo>
                  <a:pt x="279234" y="185648"/>
                </a:lnTo>
                <a:lnTo>
                  <a:pt x="279781" y="185648"/>
                </a:lnTo>
                <a:lnTo>
                  <a:pt x="280390" y="186918"/>
                </a:lnTo>
                <a:lnTo>
                  <a:pt x="280924" y="186918"/>
                </a:lnTo>
                <a:lnTo>
                  <a:pt x="280924" y="179019"/>
                </a:lnTo>
                <a:lnTo>
                  <a:pt x="276199" y="179019"/>
                </a:lnTo>
                <a:lnTo>
                  <a:pt x="276199" y="181825"/>
                </a:lnTo>
                <a:lnTo>
                  <a:pt x="275894" y="182308"/>
                </a:lnTo>
                <a:lnTo>
                  <a:pt x="271335" y="188188"/>
                </a:lnTo>
                <a:lnTo>
                  <a:pt x="266115" y="193268"/>
                </a:lnTo>
                <a:lnTo>
                  <a:pt x="260743" y="198323"/>
                </a:lnTo>
                <a:lnTo>
                  <a:pt x="260311" y="199021"/>
                </a:lnTo>
                <a:lnTo>
                  <a:pt x="260705" y="198323"/>
                </a:lnTo>
                <a:lnTo>
                  <a:pt x="259969" y="199021"/>
                </a:lnTo>
                <a:lnTo>
                  <a:pt x="258597" y="200291"/>
                </a:lnTo>
                <a:lnTo>
                  <a:pt x="259626" y="198361"/>
                </a:lnTo>
                <a:lnTo>
                  <a:pt x="259892" y="199021"/>
                </a:lnTo>
                <a:lnTo>
                  <a:pt x="260477" y="198323"/>
                </a:lnTo>
                <a:lnTo>
                  <a:pt x="259943" y="199021"/>
                </a:lnTo>
                <a:lnTo>
                  <a:pt x="260654" y="198323"/>
                </a:lnTo>
                <a:lnTo>
                  <a:pt x="264744" y="193268"/>
                </a:lnTo>
                <a:lnTo>
                  <a:pt x="270319" y="186918"/>
                </a:lnTo>
                <a:lnTo>
                  <a:pt x="275590" y="182308"/>
                </a:lnTo>
                <a:lnTo>
                  <a:pt x="276199" y="181825"/>
                </a:lnTo>
                <a:lnTo>
                  <a:pt x="276199" y="179019"/>
                </a:lnTo>
                <a:lnTo>
                  <a:pt x="274078" y="179019"/>
                </a:lnTo>
                <a:lnTo>
                  <a:pt x="274078" y="180568"/>
                </a:lnTo>
                <a:lnTo>
                  <a:pt x="273443" y="180568"/>
                </a:lnTo>
                <a:lnTo>
                  <a:pt x="266280" y="186918"/>
                </a:lnTo>
                <a:lnTo>
                  <a:pt x="258572" y="194538"/>
                </a:lnTo>
                <a:lnTo>
                  <a:pt x="251231" y="202158"/>
                </a:lnTo>
                <a:lnTo>
                  <a:pt x="244614" y="210947"/>
                </a:lnTo>
                <a:lnTo>
                  <a:pt x="243535" y="211975"/>
                </a:lnTo>
                <a:lnTo>
                  <a:pt x="237629" y="217398"/>
                </a:lnTo>
                <a:lnTo>
                  <a:pt x="216535" y="237718"/>
                </a:lnTo>
                <a:lnTo>
                  <a:pt x="210718" y="245338"/>
                </a:lnTo>
                <a:lnTo>
                  <a:pt x="210312" y="244068"/>
                </a:lnTo>
                <a:lnTo>
                  <a:pt x="210172" y="244068"/>
                </a:lnTo>
                <a:lnTo>
                  <a:pt x="209880" y="242798"/>
                </a:lnTo>
                <a:lnTo>
                  <a:pt x="209511" y="241528"/>
                </a:lnTo>
                <a:lnTo>
                  <a:pt x="209372" y="241528"/>
                </a:lnTo>
                <a:lnTo>
                  <a:pt x="209664" y="240169"/>
                </a:lnTo>
                <a:lnTo>
                  <a:pt x="209842" y="240169"/>
                </a:lnTo>
                <a:lnTo>
                  <a:pt x="210375" y="241528"/>
                </a:lnTo>
                <a:lnTo>
                  <a:pt x="210743" y="241528"/>
                </a:lnTo>
                <a:lnTo>
                  <a:pt x="210451" y="240169"/>
                </a:lnTo>
                <a:lnTo>
                  <a:pt x="210286" y="240169"/>
                </a:lnTo>
                <a:lnTo>
                  <a:pt x="212090" y="237718"/>
                </a:lnTo>
                <a:lnTo>
                  <a:pt x="223164" y="227558"/>
                </a:lnTo>
                <a:lnTo>
                  <a:pt x="223748" y="227558"/>
                </a:lnTo>
                <a:lnTo>
                  <a:pt x="236042" y="214795"/>
                </a:lnTo>
                <a:lnTo>
                  <a:pt x="236626" y="214795"/>
                </a:lnTo>
                <a:lnTo>
                  <a:pt x="240919" y="209727"/>
                </a:lnTo>
                <a:lnTo>
                  <a:pt x="244563" y="207238"/>
                </a:lnTo>
                <a:lnTo>
                  <a:pt x="247637" y="203428"/>
                </a:lnTo>
                <a:lnTo>
                  <a:pt x="250101" y="200888"/>
                </a:lnTo>
                <a:lnTo>
                  <a:pt x="259461" y="191960"/>
                </a:lnTo>
                <a:lnTo>
                  <a:pt x="262915" y="188188"/>
                </a:lnTo>
                <a:lnTo>
                  <a:pt x="263486" y="188188"/>
                </a:lnTo>
                <a:lnTo>
                  <a:pt x="266966" y="185648"/>
                </a:lnTo>
                <a:lnTo>
                  <a:pt x="270040" y="183502"/>
                </a:lnTo>
                <a:lnTo>
                  <a:pt x="273837" y="179222"/>
                </a:lnTo>
                <a:lnTo>
                  <a:pt x="273964" y="179908"/>
                </a:lnTo>
                <a:lnTo>
                  <a:pt x="274078" y="180568"/>
                </a:lnTo>
                <a:lnTo>
                  <a:pt x="274078" y="179019"/>
                </a:lnTo>
                <a:lnTo>
                  <a:pt x="272846" y="179019"/>
                </a:lnTo>
                <a:lnTo>
                  <a:pt x="273050" y="179222"/>
                </a:lnTo>
                <a:lnTo>
                  <a:pt x="271513" y="178028"/>
                </a:lnTo>
                <a:lnTo>
                  <a:pt x="270459" y="178028"/>
                </a:lnTo>
                <a:lnTo>
                  <a:pt x="269011" y="176822"/>
                </a:lnTo>
                <a:lnTo>
                  <a:pt x="267335" y="178028"/>
                </a:lnTo>
                <a:lnTo>
                  <a:pt x="263867" y="181698"/>
                </a:lnTo>
                <a:lnTo>
                  <a:pt x="263017" y="182308"/>
                </a:lnTo>
                <a:lnTo>
                  <a:pt x="261772" y="183108"/>
                </a:lnTo>
                <a:lnTo>
                  <a:pt x="259880" y="185648"/>
                </a:lnTo>
                <a:lnTo>
                  <a:pt x="257556" y="186918"/>
                </a:lnTo>
                <a:lnTo>
                  <a:pt x="256730" y="186918"/>
                </a:lnTo>
                <a:lnTo>
                  <a:pt x="255473" y="188188"/>
                </a:lnTo>
                <a:lnTo>
                  <a:pt x="255765" y="188188"/>
                </a:lnTo>
                <a:lnTo>
                  <a:pt x="252793" y="191960"/>
                </a:lnTo>
                <a:lnTo>
                  <a:pt x="252730" y="190741"/>
                </a:lnTo>
                <a:lnTo>
                  <a:pt x="247319" y="194538"/>
                </a:lnTo>
                <a:lnTo>
                  <a:pt x="243573" y="199618"/>
                </a:lnTo>
                <a:lnTo>
                  <a:pt x="238798" y="203428"/>
                </a:lnTo>
                <a:lnTo>
                  <a:pt x="238912" y="202158"/>
                </a:lnTo>
                <a:lnTo>
                  <a:pt x="238048" y="202158"/>
                </a:lnTo>
                <a:lnTo>
                  <a:pt x="235762" y="207238"/>
                </a:lnTo>
                <a:lnTo>
                  <a:pt x="233019" y="205968"/>
                </a:lnTo>
                <a:lnTo>
                  <a:pt x="233273" y="205968"/>
                </a:lnTo>
                <a:lnTo>
                  <a:pt x="238252" y="200888"/>
                </a:lnTo>
                <a:lnTo>
                  <a:pt x="241731" y="198323"/>
                </a:lnTo>
                <a:lnTo>
                  <a:pt x="245110" y="195808"/>
                </a:lnTo>
                <a:lnTo>
                  <a:pt x="251269" y="188188"/>
                </a:lnTo>
                <a:lnTo>
                  <a:pt x="252196" y="188188"/>
                </a:lnTo>
                <a:lnTo>
                  <a:pt x="255930" y="184378"/>
                </a:lnTo>
                <a:lnTo>
                  <a:pt x="260858" y="179222"/>
                </a:lnTo>
                <a:lnTo>
                  <a:pt x="263613" y="176517"/>
                </a:lnTo>
                <a:lnTo>
                  <a:pt x="265925" y="174218"/>
                </a:lnTo>
                <a:lnTo>
                  <a:pt x="265760" y="174218"/>
                </a:lnTo>
                <a:lnTo>
                  <a:pt x="263398" y="172948"/>
                </a:lnTo>
                <a:lnTo>
                  <a:pt x="260845" y="171678"/>
                </a:lnTo>
                <a:lnTo>
                  <a:pt x="257352" y="170421"/>
                </a:lnTo>
                <a:lnTo>
                  <a:pt x="257352" y="172948"/>
                </a:lnTo>
                <a:lnTo>
                  <a:pt x="255981" y="174218"/>
                </a:lnTo>
                <a:lnTo>
                  <a:pt x="254647" y="175488"/>
                </a:lnTo>
                <a:lnTo>
                  <a:pt x="252222" y="178028"/>
                </a:lnTo>
                <a:lnTo>
                  <a:pt x="249974" y="180568"/>
                </a:lnTo>
                <a:lnTo>
                  <a:pt x="246316" y="184378"/>
                </a:lnTo>
                <a:lnTo>
                  <a:pt x="242570" y="188188"/>
                </a:lnTo>
                <a:lnTo>
                  <a:pt x="242404" y="186918"/>
                </a:lnTo>
                <a:lnTo>
                  <a:pt x="241681" y="188188"/>
                </a:lnTo>
                <a:lnTo>
                  <a:pt x="240855" y="189458"/>
                </a:lnTo>
                <a:lnTo>
                  <a:pt x="240195" y="190576"/>
                </a:lnTo>
                <a:lnTo>
                  <a:pt x="239026" y="191706"/>
                </a:lnTo>
                <a:lnTo>
                  <a:pt x="237096" y="193471"/>
                </a:lnTo>
                <a:lnTo>
                  <a:pt x="237096" y="198323"/>
                </a:lnTo>
                <a:lnTo>
                  <a:pt x="236677" y="199618"/>
                </a:lnTo>
                <a:lnTo>
                  <a:pt x="236410" y="199618"/>
                </a:lnTo>
                <a:lnTo>
                  <a:pt x="237096" y="198323"/>
                </a:lnTo>
                <a:lnTo>
                  <a:pt x="237096" y="193471"/>
                </a:lnTo>
                <a:lnTo>
                  <a:pt x="235826" y="194614"/>
                </a:lnTo>
                <a:lnTo>
                  <a:pt x="235826" y="199618"/>
                </a:lnTo>
                <a:lnTo>
                  <a:pt x="235267" y="200279"/>
                </a:lnTo>
                <a:lnTo>
                  <a:pt x="235826" y="199618"/>
                </a:lnTo>
                <a:lnTo>
                  <a:pt x="235826" y="194614"/>
                </a:lnTo>
                <a:lnTo>
                  <a:pt x="234353" y="195961"/>
                </a:lnTo>
                <a:lnTo>
                  <a:pt x="234353" y="201193"/>
                </a:lnTo>
                <a:lnTo>
                  <a:pt x="233591" y="202158"/>
                </a:lnTo>
                <a:lnTo>
                  <a:pt x="233210" y="202158"/>
                </a:lnTo>
                <a:lnTo>
                  <a:pt x="234353" y="201193"/>
                </a:lnTo>
                <a:lnTo>
                  <a:pt x="234353" y="195961"/>
                </a:lnTo>
                <a:lnTo>
                  <a:pt x="233121" y="197078"/>
                </a:lnTo>
                <a:lnTo>
                  <a:pt x="233121" y="202247"/>
                </a:lnTo>
                <a:lnTo>
                  <a:pt x="231749" y="203504"/>
                </a:lnTo>
                <a:lnTo>
                  <a:pt x="231749" y="209727"/>
                </a:lnTo>
                <a:lnTo>
                  <a:pt x="230860" y="209727"/>
                </a:lnTo>
                <a:lnTo>
                  <a:pt x="230962" y="208864"/>
                </a:lnTo>
                <a:lnTo>
                  <a:pt x="231381" y="208508"/>
                </a:lnTo>
                <a:lnTo>
                  <a:pt x="231355" y="208305"/>
                </a:lnTo>
                <a:lnTo>
                  <a:pt x="231406" y="208508"/>
                </a:lnTo>
                <a:lnTo>
                  <a:pt x="231508" y="208864"/>
                </a:lnTo>
                <a:lnTo>
                  <a:pt x="231749" y="209727"/>
                </a:lnTo>
                <a:lnTo>
                  <a:pt x="231749" y="203504"/>
                </a:lnTo>
                <a:lnTo>
                  <a:pt x="231317" y="203898"/>
                </a:lnTo>
                <a:lnTo>
                  <a:pt x="231317" y="207962"/>
                </a:lnTo>
                <a:lnTo>
                  <a:pt x="231241" y="207505"/>
                </a:lnTo>
                <a:lnTo>
                  <a:pt x="231190" y="207238"/>
                </a:lnTo>
                <a:lnTo>
                  <a:pt x="231101" y="205968"/>
                </a:lnTo>
                <a:lnTo>
                  <a:pt x="231178" y="207022"/>
                </a:lnTo>
                <a:lnTo>
                  <a:pt x="231267" y="207505"/>
                </a:lnTo>
                <a:lnTo>
                  <a:pt x="231317" y="207962"/>
                </a:lnTo>
                <a:lnTo>
                  <a:pt x="231317" y="203898"/>
                </a:lnTo>
                <a:lnTo>
                  <a:pt x="230441" y="204685"/>
                </a:lnTo>
                <a:lnTo>
                  <a:pt x="231724" y="203428"/>
                </a:lnTo>
                <a:lnTo>
                  <a:pt x="233121" y="202247"/>
                </a:lnTo>
                <a:lnTo>
                  <a:pt x="233121" y="197078"/>
                </a:lnTo>
                <a:lnTo>
                  <a:pt x="230416" y="199529"/>
                </a:lnTo>
                <a:lnTo>
                  <a:pt x="230416" y="209321"/>
                </a:lnTo>
                <a:lnTo>
                  <a:pt x="229235" y="210947"/>
                </a:lnTo>
                <a:lnTo>
                  <a:pt x="227215" y="213588"/>
                </a:lnTo>
                <a:lnTo>
                  <a:pt x="225374" y="214795"/>
                </a:lnTo>
                <a:lnTo>
                  <a:pt x="229920" y="209727"/>
                </a:lnTo>
                <a:lnTo>
                  <a:pt x="230416" y="209321"/>
                </a:lnTo>
                <a:lnTo>
                  <a:pt x="230416" y="199529"/>
                </a:lnTo>
                <a:lnTo>
                  <a:pt x="228917" y="200888"/>
                </a:lnTo>
                <a:lnTo>
                  <a:pt x="227190" y="202514"/>
                </a:lnTo>
                <a:lnTo>
                  <a:pt x="227190" y="207238"/>
                </a:lnTo>
                <a:lnTo>
                  <a:pt x="226466" y="208508"/>
                </a:lnTo>
                <a:lnTo>
                  <a:pt x="225069" y="209727"/>
                </a:lnTo>
                <a:lnTo>
                  <a:pt x="225323" y="208508"/>
                </a:lnTo>
                <a:lnTo>
                  <a:pt x="225958" y="208508"/>
                </a:lnTo>
                <a:lnTo>
                  <a:pt x="226987" y="207238"/>
                </a:lnTo>
                <a:lnTo>
                  <a:pt x="227190" y="207238"/>
                </a:lnTo>
                <a:lnTo>
                  <a:pt x="227190" y="202514"/>
                </a:lnTo>
                <a:lnTo>
                  <a:pt x="223481" y="205968"/>
                </a:lnTo>
                <a:lnTo>
                  <a:pt x="218440" y="210947"/>
                </a:lnTo>
                <a:lnTo>
                  <a:pt x="218059" y="211353"/>
                </a:lnTo>
                <a:lnTo>
                  <a:pt x="218059" y="227558"/>
                </a:lnTo>
                <a:lnTo>
                  <a:pt x="214947" y="231267"/>
                </a:lnTo>
                <a:lnTo>
                  <a:pt x="213398" y="232638"/>
                </a:lnTo>
                <a:lnTo>
                  <a:pt x="207568" y="237718"/>
                </a:lnTo>
                <a:lnTo>
                  <a:pt x="207530" y="274548"/>
                </a:lnTo>
                <a:lnTo>
                  <a:pt x="207416" y="275818"/>
                </a:lnTo>
                <a:lnTo>
                  <a:pt x="207276" y="277088"/>
                </a:lnTo>
                <a:lnTo>
                  <a:pt x="207048" y="277088"/>
                </a:lnTo>
                <a:lnTo>
                  <a:pt x="207086" y="277380"/>
                </a:lnTo>
                <a:lnTo>
                  <a:pt x="207200" y="278130"/>
                </a:lnTo>
                <a:lnTo>
                  <a:pt x="207213" y="278282"/>
                </a:lnTo>
                <a:lnTo>
                  <a:pt x="206857" y="278777"/>
                </a:lnTo>
                <a:lnTo>
                  <a:pt x="206082" y="279628"/>
                </a:lnTo>
                <a:lnTo>
                  <a:pt x="206654" y="282168"/>
                </a:lnTo>
                <a:lnTo>
                  <a:pt x="206082" y="284708"/>
                </a:lnTo>
                <a:lnTo>
                  <a:pt x="205816" y="284708"/>
                </a:lnTo>
                <a:lnTo>
                  <a:pt x="206019" y="285978"/>
                </a:lnTo>
                <a:lnTo>
                  <a:pt x="206159" y="287248"/>
                </a:lnTo>
                <a:lnTo>
                  <a:pt x="205828" y="288518"/>
                </a:lnTo>
                <a:lnTo>
                  <a:pt x="205282" y="288518"/>
                </a:lnTo>
                <a:lnTo>
                  <a:pt x="204597" y="289763"/>
                </a:lnTo>
                <a:lnTo>
                  <a:pt x="206438" y="289763"/>
                </a:lnTo>
                <a:lnTo>
                  <a:pt x="205562" y="292328"/>
                </a:lnTo>
                <a:lnTo>
                  <a:pt x="206197" y="292328"/>
                </a:lnTo>
                <a:lnTo>
                  <a:pt x="206616" y="291058"/>
                </a:lnTo>
                <a:lnTo>
                  <a:pt x="206108" y="293598"/>
                </a:lnTo>
                <a:lnTo>
                  <a:pt x="206679" y="293598"/>
                </a:lnTo>
                <a:lnTo>
                  <a:pt x="206565" y="294424"/>
                </a:lnTo>
                <a:lnTo>
                  <a:pt x="206502" y="294868"/>
                </a:lnTo>
                <a:lnTo>
                  <a:pt x="206171" y="294868"/>
                </a:lnTo>
                <a:lnTo>
                  <a:pt x="206273" y="296138"/>
                </a:lnTo>
                <a:lnTo>
                  <a:pt x="205955" y="297307"/>
                </a:lnTo>
                <a:lnTo>
                  <a:pt x="205803" y="297129"/>
                </a:lnTo>
                <a:lnTo>
                  <a:pt x="205600" y="296684"/>
                </a:lnTo>
                <a:lnTo>
                  <a:pt x="205600" y="315112"/>
                </a:lnTo>
                <a:lnTo>
                  <a:pt x="205117" y="316369"/>
                </a:lnTo>
                <a:lnTo>
                  <a:pt x="205549" y="316369"/>
                </a:lnTo>
                <a:lnTo>
                  <a:pt x="204050" y="318998"/>
                </a:lnTo>
                <a:lnTo>
                  <a:pt x="202450" y="320243"/>
                </a:lnTo>
                <a:lnTo>
                  <a:pt x="200621" y="322732"/>
                </a:lnTo>
                <a:lnTo>
                  <a:pt x="200710" y="322491"/>
                </a:lnTo>
                <a:lnTo>
                  <a:pt x="201815" y="320243"/>
                </a:lnTo>
                <a:lnTo>
                  <a:pt x="201917" y="320078"/>
                </a:lnTo>
                <a:lnTo>
                  <a:pt x="203428" y="317677"/>
                </a:lnTo>
                <a:lnTo>
                  <a:pt x="203454" y="317512"/>
                </a:lnTo>
                <a:lnTo>
                  <a:pt x="203644" y="316369"/>
                </a:lnTo>
                <a:lnTo>
                  <a:pt x="203962" y="315112"/>
                </a:lnTo>
                <a:lnTo>
                  <a:pt x="203708" y="316369"/>
                </a:lnTo>
                <a:lnTo>
                  <a:pt x="204851" y="315112"/>
                </a:lnTo>
                <a:lnTo>
                  <a:pt x="205600" y="315112"/>
                </a:lnTo>
                <a:lnTo>
                  <a:pt x="205600" y="296684"/>
                </a:lnTo>
                <a:lnTo>
                  <a:pt x="205359" y="296138"/>
                </a:lnTo>
                <a:lnTo>
                  <a:pt x="205130" y="296138"/>
                </a:lnTo>
                <a:lnTo>
                  <a:pt x="205460" y="297129"/>
                </a:lnTo>
                <a:lnTo>
                  <a:pt x="205460" y="297535"/>
                </a:lnTo>
                <a:lnTo>
                  <a:pt x="204533" y="298678"/>
                </a:lnTo>
                <a:lnTo>
                  <a:pt x="204012" y="299948"/>
                </a:lnTo>
                <a:lnTo>
                  <a:pt x="203187" y="301218"/>
                </a:lnTo>
                <a:lnTo>
                  <a:pt x="203238" y="303758"/>
                </a:lnTo>
                <a:lnTo>
                  <a:pt x="202907" y="304355"/>
                </a:lnTo>
                <a:lnTo>
                  <a:pt x="202476" y="303339"/>
                </a:lnTo>
                <a:lnTo>
                  <a:pt x="202361" y="303695"/>
                </a:lnTo>
                <a:lnTo>
                  <a:pt x="202882" y="304380"/>
                </a:lnTo>
                <a:lnTo>
                  <a:pt x="202526" y="305028"/>
                </a:lnTo>
                <a:lnTo>
                  <a:pt x="201701" y="306260"/>
                </a:lnTo>
                <a:lnTo>
                  <a:pt x="201409" y="305155"/>
                </a:lnTo>
                <a:lnTo>
                  <a:pt x="201510" y="305028"/>
                </a:lnTo>
                <a:lnTo>
                  <a:pt x="201383" y="305028"/>
                </a:lnTo>
                <a:lnTo>
                  <a:pt x="200494" y="306260"/>
                </a:lnTo>
                <a:lnTo>
                  <a:pt x="201371" y="305193"/>
                </a:lnTo>
                <a:lnTo>
                  <a:pt x="201295" y="306641"/>
                </a:lnTo>
                <a:lnTo>
                  <a:pt x="201066" y="307568"/>
                </a:lnTo>
                <a:lnTo>
                  <a:pt x="200355" y="308838"/>
                </a:lnTo>
                <a:lnTo>
                  <a:pt x="199440" y="308838"/>
                </a:lnTo>
                <a:lnTo>
                  <a:pt x="199123" y="310070"/>
                </a:lnTo>
                <a:lnTo>
                  <a:pt x="197180" y="312623"/>
                </a:lnTo>
                <a:lnTo>
                  <a:pt x="196100" y="313918"/>
                </a:lnTo>
                <a:lnTo>
                  <a:pt x="195186" y="315112"/>
                </a:lnTo>
                <a:lnTo>
                  <a:pt x="194957" y="316369"/>
                </a:lnTo>
                <a:lnTo>
                  <a:pt x="194386" y="316369"/>
                </a:lnTo>
                <a:lnTo>
                  <a:pt x="193802" y="318998"/>
                </a:lnTo>
                <a:lnTo>
                  <a:pt x="192405" y="318998"/>
                </a:lnTo>
                <a:lnTo>
                  <a:pt x="191274" y="320243"/>
                </a:lnTo>
                <a:lnTo>
                  <a:pt x="190296" y="321246"/>
                </a:lnTo>
                <a:lnTo>
                  <a:pt x="190296" y="330428"/>
                </a:lnTo>
                <a:lnTo>
                  <a:pt x="188963" y="331381"/>
                </a:lnTo>
                <a:lnTo>
                  <a:pt x="188658" y="330428"/>
                </a:lnTo>
                <a:lnTo>
                  <a:pt x="188696" y="331571"/>
                </a:lnTo>
                <a:lnTo>
                  <a:pt x="187579" y="332968"/>
                </a:lnTo>
                <a:lnTo>
                  <a:pt x="188607" y="331571"/>
                </a:lnTo>
                <a:lnTo>
                  <a:pt x="187909" y="331571"/>
                </a:lnTo>
                <a:lnTo>
                  <a:pt x="186372" y="332968"/>
                </a:lnTo>
                <a:lnTo>
                  <a:pt x="186905" y="331571"/>
                </a:lnTo>
                <a:lnTo>
                  <a:pt x="187032" y="331571"/>
                </a:lnTo>
                <a:lnTo>
                  <a:pt x="188658" y="330428"/>
                </a:lnTo>
                <a:lnTo>
                  <a:pt x="190296" y="330428"/>
                </a:lnTo>
                <a:lnTo>
                  <a:pt x="190296" y="321246"/>
                </a:lnTo>
                <a:lnTo>
                  <a:pt x="190004" y="321538"/>
                </a:lnTo>
                <a:lnTo>
                  <a:pt x="188772" y="322732"/>
                </a:lnTo>
                <a:lnTo>
                  <a:pt x="188518" y="323532"/>
                </a:lnTo>
                <a:lnTo>
                  <a:pt x="188404" y="324078"/>
                </a:lnTo>
                <a:lnTo>
                  <a:pt x="188125" y="325348"/>
                </a:lnTo>
                <a:lnTo>
                  <a:pt x="183718" y="325348"/>
                </a:lnTo>
                <a:lnTo>
                  <a:pt x="186804" y="327888"/>
                </a:lnTo>
                <a:lnTo>
                  <a:pt x="182981" y="327888"/>
                </a:lnTo>
                <a:lnTo>
                  <a:pt x="181927" y="328333"/>
                </a:lnTo>
                <a:lnTo>
                  <a:pt x="181927" y="334238"/>
                </a:lnTo>
                <a:lnTo>
                  <a:pt x="181483" y="335508"/>
                </a:lnTo>
                <a:lnTo>
                  <a:pt x="180428" y="335508"/>
                </a:lnTo>
                <a:lnTo>
                  <a:pt x="180225" y="336778"/>
                </a:lnTo>
                <a:lnTo>
                  <a:pt x="179730" y="336778"/>
                </a:lnTo>
                <a:lnTo>
                  <a:pt x="180238" y="335508"/>
                </a:lnTo>
                <a:lnTo>
                  <a:pt x="179285" y="335508"/>
                </a:lnTo>
                <a:lnTo>
                  <a:pt x="179285" y="336778"/>
                </a:lnTo>
                <a:lnTo>
                  <a:pt x="179235" y="337134"/>
                </a:lnTo>
                <a:lnTo>
                  <a:pt x="179082" y="338048"/>
                </a:lnTo>
                <a:lnTo>
                  <a:pt x="179082" y="337134"/>
                </a:lnTo>
                <a:lnTo>
                  <a:pt x="179133" y="336778"/>
                </a:lnTo>
                <a:lnTo>
                  <a:pt x="179285" y="336778"/>
                </a:lnTo>
                <a:lnTo>
                  <a:pt x="179285" y="335508"/>
                </a:lnTo>
                <a:lnTo>
                  <a:pt x="178028" y="335508"/>
                </a:lnTo>
                <a:lnTo>
                  <a:pt x="179197" y="334238"/>
                </a:lnTo>
                <a:lnTo>
                  <a:pt x="180530" y="334238"/>
                </a:lnTo>
                <a:lnTo>
                  <a:pt x="180238" y="335508"/>
                </a:lnTo>
                <a:lnTo>
                  <a:pt x="181317" y="334238"/>
                </a:lnTo>
                <a:lnTo>
                  <a:pt x="181927" y="334238"/>
                </a:lnTo>
                <a:lnTo>
                  <a:pt x="181927" y="328333"/>
                </a:lnTo>
                <a:lnTo>
                  <a:pt x="174002" y="331571"/>
                </a:lnTo>
                <a:lnTo>
                  <a:pt x="166776" y="331571"/>
                </a:lnTo>
                <a:lnTo>
                  <a:pt x="166776" y="343128"/>
                </a:lnTo>
                <a:lnTo>
                  <a:pt x="164782" y="347992"/>
                </a:lnTo>
                <a:lnTo>
                  <a:pt x="164782" y="352018"/>
                </a:lnTo>
                <a:lnTo>
                  <a:pt x="160921" y="357098"/>
                </a:lnTo>
                <a:lnTo>
                  <a:pt x="157238" y="363347"/>
                </a:lnTo>
                <a:lnTo>
                  <a:pt x="157568" y="363347"/>
                </a:lnTo>
                <a:lnTo>
                  <a:pt x="152412" y="364718"/>
                </a:lnTo>
                <a:lnTo>
                  <a:pt x="151968" y="365899"/>
                </a:lnTo>
                <a:lnTo>
                  <a:pt x="151345" y="365899"/>
                </a:lnTo>
                <a:lnTo>
                  <a:pt x="149047" y="367258"/>
                </a:lnTo>
                <a:lnTo>
                  <a:pt x="150964" y="365899"/>
                </a:lnTo>
                <a:lnTo>
                  <a:pt x="154432" y="362178"/>
                </a:lnTo>
                <a:lnTo>
                  <a:pt x="156781" y="359638"/>
                </a:lnTo>
                <a:lnTo>
                  <a:pt x="160261" y="355828"/>
                </a:lnTo>
                <a:lnTo>
                  <a:pt x="160909" y="355828"/>
                </a:lnTo>
                <a:lnTo>
                  <a:pt x="164782" y="352018"/>
                </a:lnTo>
                <a:lnTo>
                  <a:pt x="164782" y="347992"/>
                </a:lnTo>
                <a:lnTo>
                  <a:pt x="164693" y="348208"/>
                </a:lnTo>
                <a:lnTo>
                  <a:pt x="160223" y="349478"/>
                </a:lnTo>
                <a:lnTo>
                  <a:pt x="166776" y="343128"/>
                </a:lnTo>
                <a:lnTo>
                  <a:pt x="166776" y="331571"/>
                </a:lnTo>
                <a:lnTo>
                  <a:pt x="164147" y="331571"/>
                </a:lnTo>
                <a:lnTo>
                  <a:pt x="164147" y="340588"/>
                </a:lnTo>
                <a:lnTo>
                  <a:pt x="163512" y="340588"/>
                </a:lnTo>
                <a:lnTo>
                  <a:pt x="163207" y="339318"/>
                </a:lnTo>
                <a:lnTo>
                  <a:pt x="163982" y="339318"/>
                </a:lnTo>
                <a:lnTo>
                  <a:pt x="164147" y="340588"/>
                </a:lnTo>
                <a:lnTo>
                  <a:pt x="164147" y="331571"/>
                </a:lnTo>
                <a:lnTo>
                  <a:pt x="162877" y="331571"/>
                </a:lnTo>
                <a:lnTo>
                  <a:pt x="161696" y="331419"/>
                </a:lnTo>
                <a:lnTo>
                  <a:pt x="161696" y="340588"/>
                </a:lnTo>
                <a:lnTo>
                  <a:pt x="158432" y="348208"/>
                </a:lnTo>
                <a:lnTo>
                  <a:pt x="156997" y="348208"/>
                </a:lnTo>
                <a:lnTo>
                  <a:pt x="156997" y="352018"/>
                </a:lnTo>
                <a:lnTo>
                  <a:pt x="155168" y="355828"/>
                </a:lnTo>
                <a:lnTo>
                  <a:pt x="155003" y="355828"/>
                </a:lnTo>
                <a:lnTo>
                  <a:pt x="154025" y="357098"/>
                </a:lnTo>
                <a:lnTo>
                  <a:pt x="152768" y="359638"/>
                </a:lnTo>
                <a:lnTo>
                  <a:pt x="151168" y="359638"/>
                </a:lnTo>
                <a:lnTo>
                  <a:pt x="151358" y="358368"/>
                </a:lnTo>
                <a:lnTo>
                  <a:pt x="145719" y="360908"/>
                </a:lnTo>
                <a:lnTo>
                  <a:pt x="147485" y="359638"/>
                </a:lnTo>
                <a:lnTo>
                  <a:pt x="152361" y="355828"/>
                </a:lnTo>
                <a:lnTo>
                  <a:pt x="156997" y="352018"/>
                </a:lnTo>
                <a:lnTo>
                  <a:pt x="156997" y="348208"/>
                </a:lnTo>
                <a:lnTo>
                  <a:pt x="150596" y="348208"/>
                </a:lnTo>
                <a:lnTo>
                  <a:pt x="145707" y="355828"/>
                </a:lnTo>
                <a:lnTo>
                  <a:pt x="144246" y="357098"/>
                </a:lnTo>
                <a:lnTo>
                  <a:pt x="142443" y="359638"/>
                </a:lnTo>
                <a:lnTo>
                  <a:pt x="140919" y="359638"/>
                </a:lnTo>
                <a:lnTo>
                  <a:pt x="133464" y="362178"/>
                </a:lnTo>
                <a:lnTo>
                  <a:pt x="129197" y="371068"/>
                </a:lnTo>
                <a:lnTo>
                  <a:pt x="123215" y="376148"/>
                </a:lnTo>
                <a:lnTo>
                  <a:pt x="123113" y="374878"/>
                </a:lnTo>
                <a:lnTo>
                  <a:pt x="122999" y="373608"/>
                </a:lnTo>
                <a:lnTo>
                  <a:pt x="121158" y="377418"/>
                </a:lnTo>
                <a:lnTo>
                  <a:pt x="114947" y="381228"/>
                </a:lnTo>
                <a:lnTo>
                  <a:pt x="111760" y="384962"/>
                </a:lnTo>
                <a:lnTo>
                  <a:pt x="111556" y="384962"/>
                </a:lnTo>
                <a:lnTo>
                  <a:pt x="110185" y="387578"/>
                </a:lnTo>
                <a:lnTo>
                  <a:pt x="109321" y="386308"/>
                </a:lnTo>
                <a:lnTo>
                  <a:pt x="104406" y="391388"/>
                </a:lnTo>
                <a:lnTo>
                  <a:pt x="100545" y="396468"/>
                </a:lnTo>
                <a:lnTo>
                  <a:pt x="95935" y="400278"/>
                </a:lnTo>
                <a:lnTo>
                  <a:pt x="94513" y="400278"/>
                </a:lnTo>
                <a:lnTo>
                  <a:pt x="96139" y="401548"/>
                </a:lnTo>
                <a:lnTo>
                  <a:pt x="99377" y="402818"/>
                </a:lnTo>
                <a:lnTo>
                  <a:pt x="109207" y="393928"/>
                </a:lnTo>
                <a:lnTo>
                  <a:pt x="115938" y="387578"/>
                </a:lnTo>
                <a:lnTo>
                  <a:pt x="117817" y="384962"/>
                </a:lnTo>
                <a:lnTo>
                  <a:pt x="119075" y="384962"/>
                </a:lnTo>
                <a:lnTo>
                  <a:pt x="128841" y="376148"/>
                </a:lnTo>
                <a:lnTo>
                  <a:pt x="138976" y="367258"/>
                </a:lnTo>
                <a:lnTo>
                  <a:pt x="145034" y="362178"/>
                </a:lnTo>
                <a:lnTo>
                  <a:pt x="142608" y="368528"/>
                </a:lnTo>
                <a:lnTo>
                  <a:pt x="138061" y="373608"/>
                </a:lnTo>
                <a:lnTo>
                  <a:pt x="137629" y="372338"/>
                </a:lnTo>
                <a:lnTo>
                  <a:pt x="136575" y="374878"/>
                </a:lnTo>
                <a:lnTo>
                  <a:pt x="131597" y="378688"/>
                </a:lnTo>
                <a:lnTo>
                  <a:pt x="129298" y="382397"/>
                </a:lnTo>
                <a:lnTo>
                  <a:pt x="129171" y="382168"/>
                </a:lnTo>
                <a:lnTo>
                  <a:pt x="128993" y="381228"/>
                </a:lnTo>
                <a:lnTo>
                  <a:pt x="128168" y="383768"/>
                </a:lnTo>
                <a:lnTo>
                  <a:pt x="127292" y="382498"/>
                </a:lnTo>
                <a:lnTo>
                  <a:pt x="123482" y="386308"/>
                </a:lnTo>
                <a:lnTo>
                  <a:pt x="120764" y="391388"/>
                </a:lnTo>
                <a:lnTo>
                  <a:pt x="118160" y="394233"/>
                </a:lnTo>
                <a:lnTo>
                  <a:pt x="118160" y="400278"/>
                </a:lnTo>
                <a:lnTo>
                  <a:pt x="114388" y="404088"/>
                </a:lnTo>
                <a:lnTo>
                  <a:pt x="113106" y="405930"/>
                </a:lnTo>
                <a:lnTo>
                  <a:pt x="113106" y="412965"/>
                </a:lnTo>
                <a:lnTo>
                  <a:pt x="112750" y="411708"/>
                </a:lnTo>
                <a:lnTo>
                  <a:pt x="113106" y="412965"/>
                </a:lnTo>
                <a:lnTo>
                  <a:pt x="113106" y="405930"/>
                </a:lnTo>
                <a:lnTo>
                  <a:pt x="112610" y="406628"/>
                </a:lnTo>
                <a:lnTo>
                  <a:pt x="110718" y="406628"/>
                </a:lnTo>
                <a:lnTo>
                  <a:pt x="111569" y="405358"/>
                </a:lnTo>
                <a:lnTo>
                  <a:pt x="113296" y="404088"/>
                </a:lnTo>
                <a:lnTo>
                  <a:pt x="118160" y="400278"/>
                </a:lnTo>
                <a:lnTo>
                  <a:pt x="118160" y="394233"/>
                </a:lnTo>
                <a:lnTo>
                  <a:pt x="117271" y="395198"/>
                </a:lnTo>
                <a:lnTo>
                  <a:pt x="116649" y="393928"/>
                </a:lnTo>
                <a:lnTo>
                  <a:pt x="114909" y="398894"/>
                </a:lnTo>
                <a:lnTo>
                  <a:pt x="115074" y="398894"/>
                </a:lnTo>
                <a:lnTo>
                  <a:pt x="110375" y="401548"/>
                </a:lnTo>
                <a:lnTo>
                  <a:pt x="107378" y="405358"/>
                </a:lnTo>
                <a:lnTo>
                  <a:pt x="105117" y="405358"/>
                </a:lnTo>
                <a:lnTo>
                  <a:pt x="101117" y="404088"/>
                </a:lnTo>
                <a:lnTo>
                  <a:pt x="99047" y="402818"/>
                </a:lnTo>
                <a:lnTo>
                  <a:pt x="95224" y="401548"/>
                </a:lnTo>
                <a:lnTo>
                  <a:pt x="94145" y="400278"/>
                </a:lnTo>
                <a:lnTo>
                  <a:pt x="93624" y="400278"/>
                </a:lnTo>
                <a:lnTo>
                  <a:pt x="92710" y="399694"/>
                </a:lnTo>
                <a:lnTo>
                  <a:pt x="91478" y="398894"/>
                </a:lnTo>
                <a:lnTo>
                  <a:pt x="90766" y="398894"/>
                </a:lnTo>
                <a:lnTo>
                  <a:pt x="93040" y="396468"/>
                </a:lnTo>
                <a:lnTo>
                  <a:pt x="93624" y="395198"/>
                </a:lnTo>
                <a:lnTo>
                  <a:pt x="96685" y="392658"/>
                </a:lnTo>
                <a:lnTo>
                  <a:pt x="99949" y="390017"/>
                </a:lnTo>
                <a:lnTo>
                  <a:pt x="104292" y="386308"/>
                </a:lnTo>
                <a:lnTo>
                  <a:pt x="106667" y="384962"/>
                </a:lnTo>
                <a:lnTo>
                  <a:pt x="107480" y="384962"/>
                </a:lnTo>
                <a:lnTo>
                  <a:pt x="107518" y="383768"/>
                </a:lnTo>
                <a:lnTo>
                  <a:pt x="107975" y="382397"/>
                </a:lnTo>
                <a:lnTo>
                  <a:pt x="108064" y="381228"/>
                </a:lnTo>
                <a:lnTo>
                  <a:pt x="108178" y="379958"/>
                </a:lnTo>
                <a:lnTo>
                  <a:pt x="108254" y="378688"/>
                </a:lnTo>
                <a:lnTo>
                  <a:pt x="108280" y="378561"/>
                </a:lnTo>
                <a:lnTo>
                  <a:pt x="108458" y="377418"/>
                </a:lnTo>
                <a:lnTo>
                  <a:pt x="110464" y="376148"/>
                </a:lnTo>
                <a:lnTo>
                  <a:pt x="113804" y="374878"/>
                </a:lnTo>
                <a:lnTo>
                  <a:pt x="115785" y="372338"/>
                </a:lnTo>
                <a:lnTo>
                  <a:pt x="115938" y="372338"/>
                </a:lnTo>
                <a:lnTo>
                  <a:pt x="115925" y="373608"/>
                </a:lnTo>
                <a:lnTo>
                  <a:pt x="116433" y="372338"/>
                </a:lnTo>
                <a:lnTo>
                  <a:pt x="117335" y="371068"/>
                </a:lnTo>
                <a:lnTo>
                  <a:pt x="121221" y="369798"/>
                </a:lnTo>
                <a:lnTo>
                  <a:pt x="122682" y="366001"/>
                </a:lnTo>
                <a:lnTo>
                  <a:pt x="123190" y="367258"/>
                </a:lnTo>
                <a:lnTo>
                  <a:pt x="123469" y="365899"/>
                </a:lnTo>
                <a:lnTo>
                  <a:pt x="123837" y="365899"/>
                </a:lnTo>
                <a:lnTo>
                  <a:pt x="123888" y="365747"/>
                </a:lnTo>
                <a:lnTo>
                  <a:pt x="124307" y="364718"/>
                </a:lnTo>
                <a:lnTo>
                  <a:pt x="124714" y="364718"/>
                </a:lnTo>
                <a:lnTo>
                  <a:pt x="125006" y="365747"/>
                </a:lnTo>
                <a:lnTo>
                  <a:pt x="125145" y="365899"/>
                </a:lnTo>
                <a:lnTo>
                  <a:pt x="125260" y="365747"/>
                </a:lnTo>
                <a:lnTo>
                  <a:pt x="126111" y="364718"/>
                </a:lnTo>
                <a:lnTo>
                  <a:pt x="130962" y="359638"/>
                </a:lnTo>
                <a:lnTo>
                  <a:pt x="137541" y="353288"/>
                </a:lnTo>
                <a:lnTo>
                  <a:pt x="150507" y="340588"/>
                </a:lnTo>
                <a:lnTo>
                  <a:pt x="153555" y="340588"/>
                </a:lnTo>
                <a:lnTo>
                  <a:pt x="151968" y="339318"/>
                </a:lnTo>
                <a:lnTo>
                  <a:pt x="151396" y="339318"/>
                </a:lnTo>
                <a:lnTo>
                  <a:pt x="151993" y="338620"/>
                </a:lnTo>
                <a:lnTo>
                  <a:pt x="152006" y="339318"/>
                </a:lnTo>
                <a:lnTo>
                  <a:pt x="155105" y="339318"/>
                </a:lnTo>
                <a:lnTo>
                  <a:pt x="152349" y="338201"/>
                </a:lnTo>
                <a:lnTo>
                  <a:pt x="152476" y="338048"/>
                </a:lnTo>
                <a:lnTo>
                  <a:pt x="153289" y="338048"/>
                </a:lnTo>
                <a:lnTo>
                  <a:pt x="156591" y="339318"/>
                </a:lnTo>
                <a:lnTo>
                  <a:pt x="157086" y="339318"/>
                </a:lnTo>
                <a:lnTo>
                  <a:pt x="155790" y="340588"/>
                </a:lnTo>
                <a:lnTo>
                  <a:pt x="161696" y="340588"/>
                </a:lnTo>
                <a:lnTo>
                  <a:pt x="161696" y="331419"/>
                </a:lnTo>
                <a:lnTo>
                  <a:pt x="154025" y="330428"/>
                </a:lnTo>
                <a:lnTo>
                  <a:pt x="144818" y="327888"/>
                </a:lnTo>
                <a:lnTo>
                  <a:pt x="145173" y="327888"/>
                </a:lnTo>
                <a:lnTo>
                  <a:pt x="143979" y="326618"/>
                </a:lnTo>
                <a:lnTo>
                  <a:pt x="138950" y="324078"/>
                </a:lnTo>
                <a:lnTo>
                  <a:pt x="135864" y="320675"/>
                </a:lnTo>
                <a:lnTo>
                  <a:pt x="135864" y="334238"/>
                </a:lnTo>
                <a:lnTo>
                  <a:pt x="135369" y="334238"/>
                </a:lnTo>
                <a:lnTo>
                  <a:pt x="120904" y="352018"/>
                </a:lnTo>
                <a:lnTo>
                  <a:pt x="113436" y="359638"/>
                </a:lnTo>
                <a:lnTo>
                  <a:pt x="105524" y="367258"/>
                </a:lnTo>
                <a:lnTo>
                  <a:pt x="102628" y="369557"/>
                </a:lnTo>
                <a:lnTo>
                  <a:pt x="102628" y="378688"/>
                </a:lnTo>
                <a:lnTo>
                  <a:pt x="102095" y="379958"/>
                </a:lnTo>
                <a:lnTo>
                  <a:pt x="101803" y="379958"/>
                </a:lnTo>
                <a:lnTo>
                  <a:pt x="100660" y="381228"/>
                </a:lnTo>
                <a:lnTo>
                  <a:pt x="99542" y="383768"/>
                </a:lnTo>
                <a:lnTo>
                  <a:pt x="98488" y="384962"/>
                </a:lnTo>
                <a:lnTo>
                  <a:pt x="98463" y="383768"/>
                </a:lnTo>
                <a:lnTo>
                  <a:pt x="98894" y="382397"/>
                </a:lnTo>
                <a:lnTo>
                  <a:pt x="102628" y="378688"/>
                </a:lnTo>
                <a:lnTo>
                  <a:pt x="102628" y="369557"/>
                </a:lnTo>
                <a:lnTo>
                  <a:pt x="100711" y="371068"/>
                </a:lnTo>
                <a:lnTo>
                  <a:pt x="96596" y="376148"/>
                </a:lnTo>
                <a:lnTo>
                  <a:pt x="96532" y="386308"/>
                </a:lnTo>
                <a:lnTo>
                  <a:pt x="93472" y="390017"/>
                </a:lnTo>
                <a:lnTo>
                  <a:pt x="90157" y="393928"/>
                </a:lnTo>
                <a:lnTo>
                  <a:pt x="86550" y="396468"/>
                </a:lnTo>
                <a:lnTo>
                  <a:pt x="85699" y="396468"/>
                </a:lnTo>
                <a:lnTo>
                  <a:pt x="88074" y="393928"/>
                </a:lnTo>
                <a:lnTo>
                  <a:pt x="89268" y="392658"/>
                </a:lnTo>
                <a:lnTo>
                  <a:pt x="96532" y="386308"/>
                </a:lnTo>
                <a:lnTo>
                  <a:pt x="96532" y="376237"/>
                </a:lnTo>
                <a:lnTo>
                  <a:pt x="92646" y="381228"/>
                </a:lnTo>
                <a:lnTo>
                  <a:pt x="88912" y="384962"/>
                </a:lnTo>
                <a:lnTo>
                  <a:pt x="88696" y="385267"/>
                </a:lnTo>
                <a:lnTo>
                  <a:pt x="85674" y="390017"/>
                </a:lnTo>
                <a:lnTo>
                  <a:pt x="85267" y="390461"/>
                </a:lnTo>
                <a:lnTo>
                  <a:pt x="81749" y="393928"/>
                </a:lnTo>
                <a:lnTo>
                  <a:pt x="81178" y="393928"/>
                </a:lnTo>
                <a:lnTo>
                  <a:pt x="81089" y="392658"/>
                </a:lnTo>
                <a:lnTo>
                  <a:pt x="78867" y="392658"/>
                </a:lnTo>
                <a:lnTo>
                  <a:pt x="79527" y="391934"/>
                </a:lnTo>
                <a:lnTo>
                  <a:pt x="76809" y="391934"/>
                </a:lnTo>
                <a:lnTo>
                  <a:pt x="78168" y="392658"/>
                </a:lnTo>
                <a:lnTo>
                  <a:pt x="77292" y="392658"/>
                </a:lnTo>
                <a:lnTo>
                  <a:pt x="82321" y="395198"/>
                </a:lnTo>
                <a:lnTo>
                  <a:pt x="86728" y="397738"/>
                </a:lnTo>
                <a:lnTo>
                  <a:pt x="93129" y="400278"/>
                </a:lnTo>
                <a:lnTo>
                  <a:pt x="90246" y="400278"/>
                </a:lnTo>
                <a:lnTo>
                  <a:pt x="88252" y="398894"/>
                </a:lnTo>
                <a:lnTo>
                  <a:pt x="86499" y="398894"/>
                </a:lnTo>
                <a:lnTo>
                  <a:pt x="85839" y="397738"/>
                </a:lnTo>
                <a:lnTo>
                  <a:pt x="81546" y="396468"/>
                </a:lnTo>
                <a:lnTo>
                  <a:pt x="77063" y="393928"/>
                </a:lnTo>
                <a:lnTo>
                  <a:pt x="73253" y="391388"/>
                </a:lnTo>
                <a:lnTo>
                  <a:pt x="72504" y="390461"/>
                </a:lnTo>
                <a:lnTo>
                  <a:pt x="72910" y="391388"/>
                </a:lnTo>
                <a:lnTo>
                  <a:pt x="72085" y="390461"/>
                </a:lnTo>
                <a:lnTo>
                  <a:pt x="71818" y="390271"/>
                </a:lnTo>
                <a:lnTo>
                  <a:pt x="72275" y="390461"/>
                </a:lnTo>
                <a:lnTo>
                  <a:pt x="71589" y="390017"/>
                </a:lnTo>
                <a:lnTo>
                  <a:pt x="71272" y="390017"/>
                </a:lnTo>
                <a:lnTo>
                  <a:pt x="70154" y="389521"/>
                </a:lnTo>
                <a:lnTo>
                  <a:pt x="68681" y="388848"/>
                </a:lnTo>
                <a:lnTo>
                  <a:pt x="68224" y="387807"/>
                </a:lnTo>
                <a:lnTo>
                  <a:pt x="67894" y="387578"/>
                </a:lnTo>
                <a:lnTo>
                  <a:pt x="67589" y="387578"/>
                </a:lnTo>
                <a:lnTo>
                  <a:pt x="66319" y="386600"/>
                </a:lnTo>
                <a:lnTo>
                  <a:pt x="67894" y="387578"/>
                </a:lnTo>
                <a:lnTo>
                  <a:pt x="68135" y="387578"/>
                </a:lnTo>
                <a:lnTo>
                  <a:pt x="69684" y="387578"/>
                </a:lnTo>
                <a:lnTo>
                  <a:pt x="68414" y="386308"/>
                </a:lnTo>
                <a:lnTo>
                  <a:pt x="66827" y="385267"/>
                </a:lnTo>
                <a:lnTo>
                  <a:pt x="64465" y="385267"/>
                </a:lnTo>
                <a:lnTo>
                  <a:pt x="64058" y="384962"/>
                </a:lnTo>
                <a:lnTo>
                  <a:pt x="66382" y="384962"/>
                </a:lnTo>
                <a:lnTo>
                  <a:pt x="64579" y="383768"/>
                </a:lnTo>
                <a:lnTo>
                  <a:pt x="62191" y="382397"/>
                </a:lnTo>
                <a:lnTo>
                  <a:pt x="63423" y="383768"/>
                </a:lnTo>
                <a:lnTo>
                  <a:pt x="62801" y="383768"/>
                </a:lnTo>
                <a:lnTo>
                  <a:pt x="62877" y="384251"/>
                </a:lnTo>
                <a:lnTo>
                  <a:pt x="64033" y="384962"/>
                </a:lnTo>
                <a:lnTo>
                  <a:pt x="65062" y="385724"/>
                </a:lnTo>
                <a:lnTo>
                  <a:pt x="63919" y="384962"/>
                </a:lnTo>
                <a:lnTo>
                  <a:pt x="62877" y="384251"/>
                </a:lnTo>
                <a:lnTo>
                  <a:pt x="63004" y="384962"/>
                </a:lnTo>
                <a:lnTo>
                  <a:pt x="62877" y="384251"/>
                </a:lnTo>
                <a:lnTo>
                  <a:pt x="62801" y="383768"/>
                </a:lnTo>
                <a:lnTo>
                  <a:pt x="62598" y="383768"/>
                </a:lnTo>
                <a:lnTo>
                  <a:pt x="61950" y="383146"/>
                </a:lnTo>
                <a:lnTo>
                  <a:pt x="61950" y="383768"/>
                </a:lnTo>
                <a:lnTo>
                  <a:pt x="61620" y="383768"/>
                </a:lnTo>
                <a:lnTo>
                  <a:pt x="60947" y="382397"/>
                </a:lnTo>
                <a:lnTo>
                  <a:pt x="60756" y="382181"/>
                </a:lnTo>
                <a:lnTo>
                  <a:pt x="61048" y="382397"/>
                </a:lnTo>
                <a:lnTo>
                  <a:pt x="61950" y="383768"/>
                </a:lnTo>
                <a:lnTo>
                  <a:pt x="61950" y="383146"/>
                </a:lnTo>
                <a:lnTo>
                  <a:pt x="60947" y="382168"/>
                </a:lnTo>
                <a:lnTo>
                  <a:pt x="59982" y="381228"/>
                </a:lnTo>
                <a:lnTo>
                  <a:pt x="60439" y="381228"/>
                </a:lnTo>
                <a:lnTo>
                  <a:pt x="58445" y="379958"/>
                </a:lnTo>
                <a:lnTo>
                  <a:pt x="54610" y="377418"/>
                </a:lnTo>
                <a:lnTo>
                  <a:pt x="53378" y="374878"/>
                </a:lnTo>
                <a:lnTo>
                  <a:pt x="50838" y="372338"/>
                </a:lnTo>
                <a:lnTo>
                  <a:pt x="53771" y="372338"/>
                </a:lnTo>
                <a:lnTo>
                  <a:pt x="55689" y="371068"/>
                </a:lnTo>
                <a:lnTo>
                  <a:pt x="56146" y="371068"/>
                </a:lnTo>
                <a:lnTo>
                  <a:pt x="57073" y="369798"/>
                </a:lnTo>
                <a:lnTo>
                  <a:pt x="57289" y="369798"/>
                </a:lnTo>
                <a:lnTo>
                  <a:pt x="57264" y="369938"/>
                </a:lnTo>
                <a:lnTo>
                  <a:pt x="57073" y="371068"/>
                </a:lnTo>
                <a:lnTo>
                  <a:pt x="57759" y="369798"/>
                </a:lnTo>
                <a:lnTo>
                  <a:pt x="58788" y="367258"/>
                </a:lnTo>
                <a:lnTo>
                  <a:pt x="62293" y="367258"/>
                </a:lnTo>
                <a:lnTo>
                  <a:pt x="60617" y="368528"/>
                </a:lnTo>
                <a:lnTo>
                  <a:pt x="58928" y="371068"/>
                </a:lnTo>
                <a:lnTo>
                  <a:pt x="57721" y="372338"/>
                </a:lnTo>
                <a:lnTo>
                  <a:pt x="57518" y="371068"/>
                </a:lnTo>
                <a:lnTo>
                  <a:pt x="56857" y="372338"/>
                </a:lnTo>
                <a:lnTo>
                  <a:pt x="56210" y="372338"/>
                </a:lnTo>
                <a:lnTo>
                  <a:pt x="55867" y="373608"/>
                </a:lnTo>
                <a:lnTo>
                  <a:pt x="55422" y="372338"/>
                </a:lnTo>
                <a:lnTo>
                  <a:pt x="54800" y="373608"/>
                </a:lnTo>
                <a:lnTo>
                  <a:pt x="53695" y="374878"/>
                </a:lnTo>
                <a:lnTo>
                  <a:pt x="56845" y="377418"/>
                </a:lnTo>
                <a:lnTo>
                  <a:pt x="58521" y="378688"/>
                </a:lnTo>
                <a:lnTo>
                  <a:pt x="60096" y="377418"/>
                </a:lnTo>
                <a:lnTo>
                  <a:pt x="61620" y="376148"/>
                </a:lnTo>
                <a:lnTo>
                  <a:pt x="63017" y="373608"/>
                </a:lnTo>
                <a:lnTo>
                  <a:pt x="63741" y="373608"/>
                </a:lnTo>
                <a:lnTo>
                  <a:pt x="65176" y="372338"/>
                </a:lnTo>
                <a:lnTo>
                  <a:pt x="67335" y="371068"/>
                </a:lnTo>
                <a:lnTo>
                  <a:pt x="69748" y="368528"/>
                </a:lnTo>
                <a:lnTo>
                  <a:pt x="71107" y="367258"/>
                </a:lnTo>
                <a:lnTo>
                  <a:pt x="71424" y="366483"/>
                </a:lnTo>
                <a:lnTo>
                  <a:pt x="71158" y="367258"/>
                </a:lnTo>
                <a:lnTo>
                  <a:pt x="69748" y="368528"/>
                </a:lnTo>
                <a:lnTo>
                  <a:pt x="65595" y="373608"/>
                </a:lnTo>
                <a:lnTo>
                  <a:pt x="59588" y="379958"/>
                </a:lnTo>
                <a:lnTo>
                  <a:pt x="60985" y="381228"/>
                </a:lnTo>
                <a:lnTo>
                  <a:pt x="62420" y="381228"/>
                </a:lnTo>
                <a:lnTo>
                  <a:pt x="63830" y="382397"/>
                </a:lnTo>
                <a:lnTo>
                  <a:pt x="64096" y="382397"/>
                </a:lnTo>
                <a:lnTo>
                  <a:pt x="67475" y="379958"/>
                </a:lnTo>
                <a:lnTo>
                  <a:pt x="69329" y="379958"/>
                </a:lnTo>
                <a:lnTo>
                  <a:pt x="70396" y="377418"/>
                </a:lnTo>
                <a:lnTo>
                  <a:pt x="71081" y="373608"/>
                </a:lnTo>
                <a:lnTo>
                  <a:pt x="72110" y="371068"/>
                </a:lnTo>
                <a:lnTo>
                  <a:pt x="72783" y="371068"/>
                </a:lnTo>
                <a:lnTo>
                  <a:pt x="74599" y="369798"/>
                </a:lnTo>
                <a:lnTo>
                  <a:pt x="78282" y="368528"/>
                </a:lnTo>
                <a:lnTo>
                  <a:pt x="80784" y="365899"/>
                </a:lnTo>
                <a:lnTo>
                  <a:pt x="80632" y="367258"/>
                </a:lnTo>
                <a:lnTo>
                  <a:pt x="81229" y="365899"/>
                </a:lnTo>
                <a:lnTo>
                  <a:pt x="81407" y="365747"/>
                </a:lnTo>
                <a:lnTo>
                  <a:pt x="82600" y="364718"/>
                </a:lnTo>
                <a:lnTo>
                  <a:pt x="85115" y="364718"/>
                </a:lnTo>
                <a:lnTo>
                  <a:pt x="80632" y="367258"/>
                </a:lnTo>
                <a:lnTo>
                  <a:pt x="75844" y="372338"/>
                </a:lnTo>
                <a:lnTo>
                  <a:pt x="71297" y="378688"/>
                </a:lnTo>
                <a:lnTo>
                  <a:pt x="66636" y="384962"/>
                </a:lnTo>
                <a:lnTo>
                  <a:pt x="67983" y="384962"/>
                </a:lnTo>
                <a:lnTo>
                  <a:pt x="69367" y="386308"/>
                </a:lnTo>
                <a:lnTo>
                  <a:pt x="71120" y="385267"/>
                </a:lnTo>
                <a:lnTo>
                  <a:pt x="71539" y="384962"/>
                </a:lnTo>
                <a:lnTo>
                  <a:pt x="74142" y="381228"/>
                </a:lnTo>
                <a:lnTo>
                  <a:pt x="78981" y="377418"/>
                </a:lnTo>
                <a:lnTo>
                  <a:pt x="84010" y="372338"/>
                </a:lnTo>
                <a:lnTo>
                  <a:pt x="95440" y="360908"/>
                </a:lnTo>
                <a:lnTo>
                  <a:pt x="97205" y="358368"/>
                </a:lnTo>
                <a:lnTo>
                  <a:pt x="106629" y="349478"/>
                </a:lnTo>
                <a:lnTo>
                  <a:pt x="117563" y="338048"/>
                </a:lnTo>
                <a:lnTo>
                  <a:pt x="128117" y="326618"/>
                </a:lnTo>
                <a:lnTo>
                  <a:pt x="128460" y="327888"/>
                </a:lnTo>
                <a:lnTo>
                  <a:pt x="129235" y="327888"/>
                </a:lnTo>
                <a:lnTo>
                  <a:pt x="114960" y="345668"/>
                </a:lnTo>
                <a:lnTo>
                  <a:pt x="107607" y="354558"/>
                </a:lnTo>
                <a:lnTo>
                  <a:pt x="93218" y="368528"/>
                </a:lnTo>
                <a:lnTo>
                  <a:pt x="87249" y="376148"/>
                </a:lnTo>
                <a:lnTo>
                  <a:pt x="81521" y="383768"/>
                </a:lnTo>
                <a:lnTo>
                  <a:pt x="75628" y="391388"/>
                </a:lnTo>
                <a:lnTo>
                  <a:pt x="76454" y="391388"/>
                </a:lnTo>
                <a:lnTo>
                  <a:pt x="80010" y="391388"/>
                </a:lnTo>
                <a:lnTo>
                  <a:pt x="83413" y="387578"/>
                </a:lnTo>
                <a:lnTo>
                  <a:pt x="92760" y="379958"/>
                </a:lnTo>
                <a:lnTo>
                  <a:pt x="93586" y="377418"/>
                </a:lnTo>
                <a:lnTo>
                  <a:pt x="93649" y="376148"/>
                </a:lnTo>
                <a:lnTo>
                  <a:pt x="93713" y="374878"/>
                </a:lnTo>
                <a:lnTo>
                  <a:pt x="93814" y="373608"/>
                </a:lnTo>
                <a:lnTo>
                  <a:pt x="94500" y="371068"/>
                </a:lnTo>
                <a:lnTo>
                  <a:pt x="95046" y="371068"/>
                </a:lnTo>
                <a:lnTo>
                  <a:pt x="96710" y="369798"/>
                </a:lnTo>
                <a:lnTo>
                  <a:pt x="100304" y="368528"/>
                </a:lnTo>
                <a:lnTo>
                  <a:pt x="102425" y="364718"/>
                </a:lnTo>
                <a:lnTo>
                  <a:pt x="102616" y="364718"/>
                </a:lnTo>
                <a:lnTo>
                  <a:pt x="102577" y="365747"/>
                </a:lnTo>
                <a:lnTo>
                  <a:pt x="102781" y="364718"/>
                </a:lnTo>
                <a:lnTo>
                  <a:pt x="104127" y="363347"/>
                </a:lnTo>
                <a:lnTo>
                  <a:pt x="104355" y="363347"/>
                </a:lnTo>
                <a:lnTo>
                  <a:pt x="108127" y="362178"/>
                </a:lnTo>
                <a:lnTo>
                  <a:pt x="109639" y="358368"/>
                </a:lnTo>
                <a:lnTo>
                  <a:pt x="110172" y="358368"/>
                </a:lnTo>
                <a:lnTo>
                  <a:pt x="111290" y="355828"/>
                </a:lnTo>
                <a:lnTo>
                  <a:pt x="112356" y="357098"/>
                </a:lnTo>
                <a:lnTo>
                  <a:pt x="113411" y="355828"/>
                </a:lnTo>
                <a:lnTo>
                  <a:pt x="127482" y="340588"/>
                </a:lnTo>
                <a:lnTo>
                  <a:pt x="134200" y="332968"/>
                </a:lnTo>
                <a:lnTo>
                  <a:pt x="134912" y="332968"/>
                </a:lnTo>
                <a:lnTo>
                  <a:pt x="135407" y="332968"/>
                </a:lnTo>
                <a:lnTo>
                  <a:pt x="135864" y="334238"/>
                </a:lnTo>
                <a:lnTo>
                  <a:pt x="135864" y="320675"/>
                </a:lnTo>
                <a:lnTo>
                  <a:pt x="135483" y="320243"/>
                </a:lnTo>
                <a:lnTo>
                  <a:pt x="134912" y="320243"/>
                </a:lnTo>
                <a:lnTo>
                  <a:pt x="134759" y="320078"/>
                </a:lnTo>
                <a:lnTo>
                  <a:pt x="133794" y="318998"/>
                </a:lnTo>
                <a:lnTo>
                  <a:pt x="129527" y="313918"/>
                </a:lnTo>
                <a:lnTo>
                  <a:pt x="128016" y="311378"/>
                </a:lnTo>
                <a:lnTo>
                  <a:pt x="126504" y="307568"/>
                </a:lnTo>
                <a:lnTo>
                  <a:pt x="126199" y="307568"/>
                </a:lnTo>
                <a:lnTo>
                  <a:pt x="124790" y="303123"/>
                </a:lnTo>
                <a:lnTo>
                  <a:pt x="124790" y="321538"/>
                </a:lnTo>
                <a:lnTo>
                  <a:pt x="124129" y="322732"/>
                </a:lnTo>
                <a:lnTo>
                  <a:pt x="123304" y="322732"/>
                </a:lnTo>
                <a:lnTo>
                  <a:pt x="123367" y="322491"/>
                </a:lnTo>
                <a:lnTo>
                  <a:pt x="123952" y="320243"/>
                </a:lnTo>
                <a:lnTo>
                  <a:pt x="124472" y="321538"/>
                </a:lnTo>
                <a:lnTo>
                  <a:pt x="124790" y="321538"/>
                </a:lnTo>
                <a:lnTo>
                  <a:pt x="124790" y="303123"/>
                </a:lnTo>
                <a:lnTo>
                  <a:pt x="123786" y="299948"/>
                </a:lnTo>
                <a:lnTo>
                  <a:pt x="123228" y="297459"/>
                </a:lnTo>
                <a:lnTo>
                  <a:pt x="123228" y="320243"/>
                </a:lnTo>
                <a:lnTo>
                  <a:pt x="123113" y="320078"/>
                </a:lnTo>
                <a:lnTo>
                  <a:pt x="122364" y="318998"/>
                </a:lnTo>
                <a:lnTo>
                  <a:pt x="122834" y="320243"/>
                </a:lnTo>
                <a:lnTo>
                  <a:pt x="122034" y="322732"/>
                </a:lnTo>
                <a:lnTo>
                  <a:pt x="123050" y="322732"/>
                </a:lnTo>
                <a:lnTo>
                  <a:pt x="111899" y="332968"/>
                </a:lnTo>
                <a:lnTo>
                  <a:pt x="101155" y="343128"/>
                </a:lnTo>
                <a:lnTo>
                  <a:pt x="90792" y="353949"/>
                </a:lnTo>
                <a:lnTo>
                  <a:pt x="90792" y="358368"/>
                </a:lnTo>
                <a:lnTo>
                  <a:pt x="89331" y="360908"/>
                </a:lnTo>
                <a:lnTo>
                  <a:pt x="87706" y="363347"/>
                </a:lnTo>
                <a:lnTo>
                  <a:pt x="87147" y="363347"/>
                </a:lnTo>
                <a:lnTo>
                  <a:pt x="88734" y="360908"/>
                </a:lnTo>
                <a:lnTo>
                  <a:pt x="89217" y="360908"/>
                </a:lnTo>
                <a:lnTo>
                  <a:pt x="90639" y="358368"/>
                </a:lnTo>
                <a:lnTo>
                  <a:pt x="90792" y="358368"/>
                </a:lnTo>
                <a:lnTo>
                  <a:pt x="90792" y="353949"/>
                </a:lnTo>
                <a:lnTo>
                  <a:pt x="90208" y="354558"/>
                </a:lnTo>
                <a:lnTo>
                  <a:pt x="78689" y="363347"/>
                </a:lnTo>
                <a:lnTo>
                  <a:pt x="78917" y="363347"/>
                </a:lnTo>
                <a:lnTo>
                  <a:pt x="73990" y="364718"/>
                </a:lnTo>
                <a:lnTo>
                  <a:pt x="76415" y="363347"/>
                </a:lnTo>
                <a:lnTo>
                  <a:pt x="76492" y="362889"/>
                </a:lnTo>
                <a:lnTo>
                  <a:pt x="76593" y="362178"/>
                </a:lnTo>
                <a:lnTo>
                  <a:pt x="76746" y="360908"/>
                </a:lnTo>
                <a:lnTo>
                  <a:pt x="77495" y="360908"/>
                </a:lnTo>
                <a:lnTo>
                  <a:pt x="77685" y="359638"/>
                </a:lnTo>
                <a:lnTo>
                  <a:pt x="78003" y="358368"/>
                </a:lnTo>
                <a:lnTo>
                  <a:pt x="80060" y="357098"/>
                </a:lnTo>
                <a:lnTo>
                  <a:pt x="84239" y="353288"/>
                </a:lnTo>
                <a:lnTo>
                  <a:pt x="94284" y="344297"/>
                </a:lnTo>
                <a:lnTo>
                  <a:pt x="103860" y="335508"/>
                </a:lnTo>
                <a:lnTo>
                  <a:pt x="113258" y="327888"/>
                </a:lnTo>
                <a:lnTo>
                  <a:pt x="122364" y="318998"/>
                </a:lnTo>
                <a:lnTo>
                  <a:pt x="122758" y="318998"/>
                </a:lnTo>
                <a:lnTo>
                  <a:pt x="123228" y="320243"/>
                </a:lnTo>
                <a:lnTo>
                  <a:pt x="123228" y="297459"/>
                </a:lnTo>
                <a:lnTo>
                  <a:pt x="122364" y="293598"/>
                </a:lnTo>
                <a:lnTo>
                  <a:pt x="122250" y="292328"/>
                </a:lnTo>
                <a:lnTo>
                  <a:pt x="122135" y="290957"/>
                </a:lnTo>
                <a:lnTo>
                  <a:pt x="122034" y="289763"/>
                </a:lnTo>
                <a:lnTo>
                  <a:pt x="121831" y="288518"/>
                </a:lnTo>
                <a:lnTo>
                  <a:pt x="121716" y="287248"/>
                </a:lnTo>
                <a:lnTo>
                  <a:pt x="121589" y="283438"/>
                </a:lnTo>
                <a:lnTo>
                  <a:pt x="121500" y="275818"/>
                </a:lnTo>
                <a:lnTo>
                  <a:pt x="120675" y="277088"/>
                </a:lnTo>
                <a:lnTo>
                  <a:pt x="120396" y="275818"/>
                </a:lnTo>
                <a:lnTo>
                  <a:pt x="120421" y="274548"/>
                </a:lnTo>
                <a:lnTo>
                  <a:pt x="120650" y="273278"/>
                </a:lnTo>
                <a:lnTo>
                  <a:pt x="121069" y="273278"/>
                </a:lnTo>
                <a:lnTo>
                  <a:pt x="121132" y="274548"/>
                </a:lnTo>
                <a:lnTo>
                  <a:pt x="121615" y="273278"/>
                </a:lnTo>
                <a:lnTo>
                  <a:pt x="121818" y="273278"/>
                </a:lnTo>
                <a:lnTo>
                  <a:pt x="121907" y="272008"/>
                </a:lnTo>
                <a:lnTo>
                  <a:pt x="122897" y="268185"/>
                </a:lnTo>
                <a:lnTo>
                  <a:pt x="122770" y="266928"/>
                </a:lnTo>
                <a:lnTo>
                  <a:pt x="121920" y="268185"/>
                </a:lnTo>
                <a:lnTo>
                  <a:pt x="121793" y="266928"/>
                </a:lnTo>
                <a:lnTo>
                  <a:pt x="122415" y="265658"/>
                </a:lnTo>
                <a:lnTo>
                  <a:pt x="123393" y="265658"/>
                </a:lnTo>
                <a:lnTo>
                  <a:pt x="123342" y="264388"/>
                </a:lnTo>
                <a:lnTo>
                  <a:pt x="123240" y="263118"/>
                </a:lnTo>
                <a:lnTo>
                  <a:pt x="123151" y="261848"/>
                </a:lnTo>
                <a:lnTo>
                  <a:pt x="123050" y="260578"/>
                </a:lnTo>
                <a:lnTo>
                  <a:pt x="124828" y="263118"/>
                </a:lnTo>
                <a:lnTo>
                  <a:pt x="124942" y="261848"/>
                </a:lnTo>
                <a:lnTo>
                  <a:pt x="125056" y="260578"/>
                </a:lnTo>
                <a:lnTo>
                  <a:pt x="125234" y="259600"/>
                </a:lnTo>
                <a:lnTo>
                  <a:pt x="125145" y="259118"/>
                </a:lnTo>
                <a:lnTo>
                  <a:pt x="124358" y="258038"/>
                </a:lnTo>
                <a:lnTo>
                  <a:pt x="124968" y="252958"/>
                </a:lnTo>
                <a:lnTo>
                  <a:pt x="125539" y="250418"/>
                </a:lnTo>
                <a:lnTo>
                  <a:pt x="126542" y="249148"/>
                </a:lnTo>
                <a:lnTo>
                  <a:pt x="125590" y="251688"/>
                </a:lnTo>
                <a:lnTo>
                  <a:pt x="127152" y="249377"/>
                </a:lnTo>
                <a:lnTo>
                  <a:pt x="126136" y="251688"/>
                </a:lnTo>
                <a:lnTo>
                  <a:pt x="127330" y="250418"/>
                </a:lnTo>
                <a:lnTo>
                  <a:pt x="127482" y="249148"/>
                </a:lnTo>
                <a:lnTo>
                  <a:pt x="127685" y="247878"/>
                </a:lnTo>
                <a:lnTo>
                  <a:pt x="128333" y="246519"/>
                </a:lnTo>
                <a:lnTo>
                  <a:pt x="128562" y="246519"/>
                </a:lnTo>
                <a:lnTo>
                  <a:pt x="128524" y="246380"/>
                </a:lnTo>
                <a:lnTo>
                  <a:pt x="128282" y="245338"/>
                </a:lnTo>
                <a:lnTo>
                  <a:pt x="128574" y="245338"/>
                </a:lnTo>
                <a:lnTo>
                  <a:pt x="129374" y="244068"/>
                </a:lnTo>
                <a:lnTo>
                  <a:pt x="129908" y="245338"/>
                </a:lnTo>
                <a:lnTo>
                  <a:pt x="130340" y="244068"/>
                </a:lnTo>
                <a:lnTo>
                  <a:pt x="130771" y="244068"/>
                </a:lnTo>
                <a:lnTo>
                  <a:pt x="130289" y="245338"/>
                </a:lnTo>
                <a:lnTo>
                  <a:pt x="131203" y="244068"/>
                </a:lnTo>
                <a:lnTo>
                  <a:pt x="131165" y="242798"/>
                </a:lnTo>
                <a:lnTo>
                  <a:pt x="132143" y="242798"/>
                </a:lnTo>
                <a:lnTo>
                  <a:pt x="133464" y="240271"/>
                </a:lnTo>
                <a:lnTo>
                  <a:pt x="133692" y="241528"/>
                </a:lnTo>
                <a:lnTo>
                  <a:pt x="134023" y="240169"/>
                </a:lnTo>
                <a:lnTo>
                  <a:pt x="134327" y="238963"/>
                </a:lnTo>
                <a:lnTo>
                  <a:pt x="133019" y="240169"/>
                </a:lnTo>
                <a:lnTo>
                  <a:pt x="133540" y="238963"/>
                </a:lnTo>
                <a:lnTo>
                  <a:pt x="134289" y="238963"/>
                </a:lnTo>
                <a:lnTo>
                  <a:pt x="134835" y="238125"/>
                </a:lnTo>
                <a:lnTo>
                  <a:pt x="133667" y="238861"/>
                </a:lnTo>
                <a:lnTo>
                  <a:pt x="134543" y="237718"/>
                </a:lnTo>
                <a:lnTo>
                  <a:pt x="133019" y="238963"/>
                </a:lnTo>
                <a:lnTo>
                  <a:pt x="134518" y="237718"/>
                </a:lnTo>
                <a:lnTo>
                  <a:pt x="134645" y="237566"/>
                </a:lnTo>
                <a:lnTo>
                  <a:pt x="134874" y="237236"/>
                </a:lnTo>
                <a:lnTo>
                  <a:pt x="134391" y="237566"/>
                </a:lnTo>
                <a:lnTo>
                  <a:pt x="134353" y="237718"/>
                </a:lnTo>
                <a:lnTo>
                  <a:pt x="134175" y="237718"/>
                </a:lnTo>
                <a:lnTo>
                  <a:pt x="134391" y="237566"/>
                </a:lnTo>
                <a:lnTo>
                  <a:pt x="134493" y="237236"/>
                </a:lnTo>
                <a:lnTo>
                  <a:pt x="134734" y="236448"/>
                </a:lnTo>
                <a:lnTo>
                  <a:pt x="135445" y="236448"/>
                </a:lnTo>
                <a:lnTo>
                  <a:pt x="136664" y="235127"/>
                </a:lnTo>
                <a:lnTo>
                  <a:pt x="136728" y="235000"/>
                </a:lnTo>
                <a:lnTo>
                  <a:pt x="137414" y="233908"/>
                </a:lnTo>
                <a:lnTo>
                  <a:pt x="136080" y="235127"/>
                </a:lnTo>
                <a:lnTo>
                  <a:pt x="136156" y="235000"/>
                </a:lnTo>
                <a:lnTo>
                  <a:pt x="136906" y="233908"/>
                </a:lnTo>
                <a:lnTo>
                  <a:pt x="137363" y="232638"/>
                </a:lnTo>
                <a:lnTo>
                  <a:pt x="136372" y="233908"/>
                </a:lnTo>
                <a:lnTo>
                  <a:pt x="137350" y="232638"/>
                </a:lnTo>
                <a:lnTo>
                  <a:pt x="137985" y="232638"/>
                </a:lnTo>
                <a:lnTo>
                  <a:pt x="138963" y="231470"/>
                </a:lnTo>
                <a:lnTo>
                  <a:pt x="139750" y="232638"/>
                </a:lnTo>
                <a:lnTo>
                  <a:pt x="140131" y="231267"/>
                </a:lnTo>
                <a:lnTo>
                  <a:pt x="140474" y="231267"/>
                </a:lnTo>
                <a:lnTo>
                  <a:pt x="141478" y="230098"/>
                </a:lnTo>
                <a:lnTo>
                  <a:pt x="142278" y="230098"/>
                </a:lnTo>
                <a:lnTo>
                  <a:pt x="142633" y="228828"/>
                </a:lnTo>
                <a:lnTo>
                  <a:pt x="142697" y="230098"/>
                </a:lnTo>
                <a:lnTo>
                  <a:pt x="143129" y="228828"/>
                </a:lnTo>
                <a:lnTo>
                  <a:pt x="143560" y="228828"/>
                </a:lnTo>
                <a:lnTo>
                  <a:pt x="145923" y="227558"/>
                </a:lnTo>
                <a:lnTo>
                  <a:pt x="143751" y="230098"/>
                </a:lnTo>
                <a:lnTo>
                  <a:pt x="145757" y="228828"/>
                </a:lnTo>
                <a:lnTo>
                  <a:pt x="147281" y="228828"/>
                </a:lnTo>
                <a:lnTo>
                  <a:pt x="147307" y="227558"/>
                </a:lnTo>
                <a:lnTo>
                  <a:pt x="149987" y="227558"/>
                </a:lnTo>
                <a:lnTo>
                  <a:pt x="151396" y="226288"/>
                </a:lnTo>
                <a:lnTo>
                  <a:pt x="152730" y="226288"/>
                </a:lnTo>
                <a:lnTo>
                  <a:pt x="153111" y="225018"/>
                </a:lnTo>
                <a:lnTo>
                  <a:pt x="153809" y="225018"/>
                </a:lnTo>
                <a:lnTo>
                  <a:pt x="155397" y="223786"/>
                </a:lnTo>
                <a:lnTo>
                  <a:pt x="156692" y="225018"/>
                </a:lnTo>
                <a:lnTo>
                  <a:pt x="158343" y="223748"/>
                </a:lnTo>
                <a:lnTo>
                  <a:pt x="159613" y="225018"/>
                </a:lnTo>
                <a:lnTo>
                  <a:pt x="163322" y="225018"/>
                </a:lnTo>
                <a:lnTo>
                  <a:pt x="165633" y="223748"/>
                </a:lnTo>
                <a:lnTo>
                  <a:pt x="165163" y="223748"/>
                </a:lnTo>
                <a:lnTo>
                  <a:pt x="165138" y="223608"/>
                </a:lnTo>
                <a:lnTo>
                  <a:pt x="164960" y="222427"/>
                </a:lnTo>
                <a:lnTo>
                  <a:pt x="165735" y="222427"/>
                </a:lnTo>
                <a:lnTo>
                  <a:pt x="170180" y="223608"/>
                </a:lnTo>
                <a:lnTo>
                  <a:pt x="171996" y="222478"/>
                </a:lnTo>
                <a:lnTo>
                  <a:pt x="171310" y="223748"/>
                </a:lnTo>
                <a:lnTo>
                  <a:pt x="175361" y="223748"/>
                </a:lnTo>
                <a:lnTo>
                  <a:pt x="176682" y="225018"/>
                </a:lnTo>
                <a:lnTo>
                  <a:pt x="177825" y="223748"/>
                </a:lnTo>
                <a:lnTo>
                  <a:pt x="179336" y="225018"/>
                </a:lnTo>
                <a:lnTo>
                  <a:pt x="179590" y="225018"/>
                </a:lnTo>
                <a:lnTo>
                  <a:pt x="180530" y="227558"/>
                </a:lnTo>
                <a:lnTo>
                  <a:pt x="181089" y="226288"/>
                </a:lnTo>
                <a:lnTo>
                  <a:pt x="182918" y="226288"/>
                </a:lnTo>
                <a:lnTo>
                  <a:pt x="183654" y="227558"/>
                </a:lnTo>
                <a:lnTo>
                  <a:pt x="185483" y="227558"/>
                </a:lnTo>
                <a:lnTo>
                  <a:pt x="186055" y="228828"/>
                </a:lnTo>
                <a:lnTo>
                  <a:pt x="187566" y="228828"/>
                </a:lnTo>
                <a:lnTo>
                  <a:pt x="187490" y="230098"/>
                </a:lnTo>
                <a:lnTo>
                  <a:pt x="189407" y="230098"/>
                </a:lnTo>
                <a:lnTo>
                  <a:pt x="190538" y="231267"/>
                </a:lnTo>
                <a:lnTo>
                  <a:pt x="192786" y="232638"/>
                </a:lnTo>
                <a:lnTo>
                  <a:pt x="193865" y="233908"/>
                </a:lnTo>
                <a:lnTo>
                  <a:pt x="194271" y="233908"/>
                </a:lnTo>
                <a:lnTo>
                  <a:pt x="194665" y="233908"/>
                </a:lnTo>
                <a:lnTo>
                  <a:pt x="193713" y="232638"/>
                </a:lnTo>
                <a:lnTo>
                  <a:pt x="195211" y="232638"/>
                </a:lnTo>
                <a:lnTo>
                  <a:pt x="195440" y="233908"/>
                </a:lnTo>
                <a:lnTo>
                  <a:pt x="195922" y="233908"/>
                </a:lnTo>
                <a:lnTo>
                  <a:pt x="196075" y="235127"/>
                </a:lnTo>
                <a:lnTo>
                  <a:pt x="197269" y="236448"/>
                </a:lnTo>
                <a:lnTo>
                  <a:pt x="197561" y="237718"/>
                </a:lnTo>
                <a:lnTo>
                  <a:pt x="197815" y="237718"/>
                </a:lnTo>
                <a:lnTo>
                  <a:pt x="199364" y="241528"/>
                </a:lnTo>
                <a:lnTo>
                  <a:pt x="200812" y="245338"/>
                </a:lnTo>
                <a:lnTo>
                  <a:pt x="202615" y="249148"/>
                </a:lnTo>
                <a:lnTo>
                  <a:pt x="203187" y="249148"/>
                </a:lnTo>
                <a:lnTo>
                  <a:pt x="202933" y="247878"/>
                </a:lnTo>
                <a:lnTo>
                  <a:pt x="203568" y="247878"/>
                </a:lnTo>
                <a:lnTo>
                  <a:pt x="204470" y="247878"/>
                </a:lnTo>
                <a:lnTo>
                  <a:pt x="204673" y="249148"/>
                </a:lnTo>
                <a:lnTo>
                  <a:pt x="204482" y="249148"/>
                </a:lnTo>
                <a:lnTo>
                  <a:pt x="204241" y="247878"/>
                </a:lnTo>
                <a:lnTo>
                  <a:pt x="204355" y="249148"/>
                </a:lnTo>
                <a:lnTo>
                  <a:pt x="204571" y="250418"/>
                </a:lnTo>
                <a:lnTo>
                  <a:pt x="204952" y="250418"/>
                </a:lnTo>
                <a:lnTo>
                  <a:pt x="205041" y="250736"/>
                </a:lnTo>
                <a:lnTo>
                  <a:pt x="205282" y="251688"/>
                </a:lnTo>
                <a:lnTo>
                  <a:pt x="205155" y="251688"/>
                </a:lnTo>
                <a:lnTo>
                  <a:pt x="205422" y="252958"/>
                </a:lnTo>
                <a:lnTo>
                  <a:pt x="205600" y="254228"/>
                </a:lnTo>
                <a:lnTo>
                  <a:pt x="205740" y="255498"/>
                </a:lnTo>
                <a:lnTo>
                  <a:pt x="207086" y="256768"/>
                </a:lnTo>
                <a:lnTo>
                  <a:pt x="206971" y="258038"/>
                </a:lnTo>
                <a:lnTo>
                  <a:pt x="206870" y="259270"/>
                </a:lnTo>
                <a:lnTo>
                  <a:pt x="206743" y="260578"/>
                </a:lnTo>
                <a:lnTo>
                  <a:pt x="206197" y="259600"/>
                </a:lnTo>
                <a:lnTo>
                  <a:pt x="206044" y="259270"/>
                </a:lnTo>
                <a:lnTo>
                  <a:pt x="206019" y="258572"/>
                </a:lnTo>
                <a:lnTo>
                  <a:pt x="206197" y="258584"/>
                </a:lnTo>
                <a:lnTo>
                  <a:pt x="206019" y="258178"/>
                </a:lnTo>
                <a:lnTo>
                  <a:pt x="206654" y="259473"/>
                </a:lnTo>
                <a:lnTo>
                  <a:pt x="205905" y="257670"/>
                </a:lnTo>
                <a:lnTo>
                  <a:pt x="205701" y="256019"/>
                </a:lnTo>
                <a:lnTo>
                  <a:pt x="205574" y="255625"/>
                </a:lnTo>
                <a:lnTo>
                  <a:pt x="205574" y="257416"/>
                </a:lnTo>
                <a:lnTo>
                  <a:pt x="205257" y="256959"/>
                </a:lnTo>
                <a:lnTo>
                  <a:pt x="205511" y="256692"/>
                </a:lnTo>
                <a:lnTo>
                  <a:pt x="205574" y="257416"/>
                </a:lnTo>
                <a:lnTo>
                  <a:pt x="205574" y="255625"/>
                </a:lnTo>
                <a:lnTo>
                  <a:pt x="205041" y="253923"/>
                </a:lnTo>
                <a:lnTo>
                  <a:pt x="204825" y="254381"/>
                </a:lnTo>
                <a:lnTo>
                  <a:pt x="203822" y="252984"/>
                </a:lnTo>
                <a:lnTo>
                  <a:pt x="204584" y="254469"/>
                </a:lnTo>
                <a:lnTo>
                  <a:pt x="205130" y="256006"/>
                </a:lnTo>
                <a:lnTo>
                  <a:pt x="204736" y="255727"/>
                </a:lnTo>
                <a:lnTo>
                  <a:pt x="204762" y="257467"/>
                </a:lnTo>
                <a:lnTo>
                  <a:pt x="205105" y="257111"/>
                </a:lnTo>
                <a:lnTo>
                  <a:pt x="205041" y="258038"/>
                </a:lnTo>
                <a:lnTo>
                  <a:pt x="204952" y="259270"/>
                </a:lnTo>
                <a:lnTo>
                  <a:pt x="205511" y="259270"/>
                </a:lnTo>
                <a:lnTo>
                  <a:pt x="205562" y="259600"/>
                </a:lnTo>
                <a:lnTo>
                  <a:pt x="205740" y="260578"/>
                </a:lnTo>
                <a:lnTo>
                  <a:pt x="206019" y="260578"/>
                </a:lnTo>
                <a:lnTo>
                  <a:pt x="205943" y="261848"/>
                </a:lnTo>
                <a:lnTo>
                  <a:pt x="205765" y="261848"/>
                </a:lnTo>
                <a:lnTo>
                  <a:pt x="206286" y="263118"/>
                </a:lnTo>
                <a:lnTo>
                  <a:pt x="205587" y="261848"/>
                </a:lnTo>
                <a:lnTo>
                  <a:pt x="206286" y="264388"/>
                </a:lnTo>
                <a:lnTo>
                  <a:pt x="205600" y="264388"/>
                </a:lnTo>
                <a:lnTo>
                  <a:pt x="205689" y="265658"/>
                </a:lnTo>
                <a:lnTo>
                  <a:pt x="205803" y="267436"/>
                </a:lnTo>
                <a:lnTo>
                  <a:pt x="205879" y="268185"/>
                </a:lnTo>
                <a:lnTo>
                  <a:pt x="207187" y="269468"/>
                </a:lnTo>
                <a:lnTo>
                  <a:pt x="206451" y="273278"/>
                </a:lnTo>
                <a:lnTo>
                  <a:pt x="206743" y="273278"/>
                </a:lnTo>
                <a:lnTo>
                  <a:pt x="207530" y="274548"/>
                </a:lnTo>
                <a:lnTo>
                  <a:pt x="207530" y="237718"/>
                </a:lnTo>
                <a:lnTo>
                  <a:pt x="206933" y="237718"/>
                </a:lnTo>
                <a:lnTo>
                  <a:pt x="212318" y="232638"/>
                </a:lnTo>
                <a:lnTo>
                  <a:pt x="214401" y="230098"/>
                </a:lnTo>
                <a:lnTo>
                  <a:pt x="218059" y="227558"/>
                </a:lnTo>
                <a:lnTo>
                  <a:pt x="218059" y="211353"/>
                </a:lnTo>
                <a:lnTo>
                  <a:pt x="212305" y="217398"/>
                </a:lnTo>
                <a:lnTo>
                  <a:pt x="206514" y="222427"/>
                </a:lnTo>
                <a:lnTo>
                  <a:pt x="203415" y="226263"/>
                </a:lnTo>
                <a:lnTo>
                  <a:pt x="203415" y="247370"/>
                </a:lnTo>
                <a:lnTo>
                  <a:pt x="203047" y="246519"/>
                </a:lnTo>
                <a:lnTo>
                  <a:pt x="203174" y="246519"/>
                </a:lnTo>
                <a:lnTo>
                  <a:pt x="203415" y="247370"/>
                </a:lnTo>
                <a:lnTo>
                  <a:pt x="203415" y="226263"/>
                </a:lnTo>
                <a:lnTo>
                  <a:pt x="201333" y="228828"/>
                </a:lnTo>
                <a:lnTo>
                  <a:pt x="200901" y="228828"/>
                </a:lnTo>
                <a:lnTo>
                  <a:pt x="200012" y="226288"/>
                </a:lnTo>
                <a:lnTo>
                  <a:pt x="199644" y="226288"/>
                </a:lnTo>
                <a:lnTo>
                  <a:pt x="198869" y="225018"/>
                </a:lnTo>
                <a:lnTo>
                  <a:pt x="199720" y="225018"/>
                </a:lnTo>
                <a:lnTo>
                  <a:pt x="212445" y="213588"/>
                </a:lnTo>
                <a:lnTo>
                  <a:pt x="213728" y="212318"/>
                </a:lnTo>
                <a:lnTo>
                  <a:pt x="228244" y="199618"/>
                </a:lnTo>
                <a:lnTo>
                  <a:pt x="230200" y="197078"/>
                </a:lnTo>
                <a:lnTo>
                  <a:pt x="242874" y="185648"/>
                </a:lnTo>
                <a:lnTo>
                  <a:pt x="251002" y="178028"/>
                </a:lnTo>
                <a:lnTo>
                  <a:pt x="254812" y="174218"/>
                </a:lnTo>
                <a:lnTo>
                  <a:pt x="257251" y="171678"/>
                </a:lnTo>
                <a:lnTo>
                  <a:pt x="257352" y="172948"/>
                </a:lnTo>
                <a:lnTo>
                  <a:pt x="257352" y="170421"/>
                </a:lnTo>
                <a:lnTo>
                  <a:pt x="254419" y="170408"/>
                </a:lnTo>
                <a:lnTo>
                  <a:pt x="254838" y="169138"/>
                </a:lnTo>
                <a:lnTo>
                  <a:pt x="253860" y="169138"/>
                </a:lnTo>
                <a:lnTo>
                  <a:pt x="250939" y="174218"/>
                </a:lnTo>
                <a:lnTo>
                  <a:pt x="250672" y="174218"/>
                </a:lnTo>
                <a:lnTo>
                  <a:pt x="246545" y="172948"/>
                </a:lnTo>
                <a:lnTo>
                  <a:pt x="246684" y="172948"/>
                </a:lnTo>
                <a:lnTo>
                  <a:pt x="251523" y="167868"/>
                </a:lnTo>
                <a:lnTo>
                  <a:pt x="247040" y="166598"/>
                </a:lnTo>
                <a:lnTo>
                  <a:pt x="246227" y="167436"/>
                </a:lnTo>
                <a:lnTo>
                  <a:pt x="246227" y="178028"/>
                </a:lnTo>
                <a:lnTo>
                  <a:pt x="245262" y="178028"/>
                </a:lnTo>
                <a:lnTo>
                  <a:pt x="245414" y="176771"/>
                </a:lnTo>
                <a:lnTo>
                  <a:pt x="240385" y="181698"/>
                </a:lnTo>
                <a:lnTo>
                  <a:pt x="234848" y="186918"/>
                </a:lnTo>
                <a:lnTo>
                  <a:pt x="229311" y="193268"/>
                </a:lnTo>
                <a:lnTo>
                  <a:pt x="223761" y="197078"/>
                </a:lnTo>
                <a:lnTo>
                  <a:pt x="229527" y="191706"/>
                </a:lnTo>
                <a:lnTo>
                  <a:pt x="230708" y="190576"/>
                </a:lnTo>
                <a:lnTo>
                  <a:pt x="244538" y="175488"/>
                </a:lnTo>
                <a:lnTo>
                  <a:pt x="245935" y="174218"/>
                </a:lnTo>
                <a:lnTo>
                  <a:pt x="246049" y="175933"/>
                </a:lnTo>
                <a:lnTo>
                  <a:pt x="246113" y="176517"/>
                </a:lnTo>
                <a:lnTo>
                  <a:pt x="246227" y="178028"/>
                </a:lnTo>
                <a:lnTo>
                  <a:pt x="246227" y="167436"/>
                </a:lnTo>
                <a:lnTo>
                  <a:pt x="242087" y="171678"/>
                </a:lnTo>
                <a:lnTo>
                  <a:pt x="236956" y="178028"/>
                </a:lnTo>
                <a:lnTo>
                  <a:pt x="231673" y="183108"/>
                </a:lnTo>
                <a:lnTo>
                  <a:pt x="226275" y="188188"/>
                </a:lnTo>
                <a:lnTo>
                  <a:pt x="221881" y="194538"/>
                </a:lnTo>
                <a:lnTo>
                  <a:pt x="216433" y="200888"/>
                </a:lnTo>
                <a:lnTo>
                  <a:pt x="210858" y="207238"/>
                </a:lnTo>
                <a:lnTo>
                  <a:pt x="206057" y="213588"/>
                </a:lnTo>
                <a:lnTo>
                  <a:pt x="205625" y="212318"/>
                </a:lnTo>
                <a:lnTo>
                  <a:pt x="203111" y="216128"/>
                </a:lnTo>
                <a:lnTo>
                  <a:pt x="200215" y="219938"/>
                </a:lnTo>
                <a:lnTo>
                  <a:pt x="197167" y="222427"/>
                </a:lnTo>
                <a:lnTo>
                  <a:pt x="196202" y="222427"/>
                </a:lnTo>
                <a:lnTo>
                  <a:pt x="195326" y="221208"/>
                </a:lnTo>
                <a:lnTo>
                  <a:pt x="194259" y="219938"/>
                </a:lnTo>
                <a:lnTo>
                  <a:pt x="192951" y="219938"/>
                </a:lnTo>
                <a:lnTo>
                  <a:pt x="191757" y="218668"/>
                </a:lnTo>
                <a:lnTo>
                  <a:pt x="190690" y="218668"/>
                </a:lnTo>
                <a:lnTo>
                  <a:pt x="191604" y="217398"/>
                </a:lnTo>
                <a:lnTo>
                  <a:pt x="192493" y="217398"/>
                </a:lnTo>
                <a:lnTo>
                  <a:pt x="199453" y="208508"/>
                </a:lnTo>
                <a:lnTo>
                  <a:pt x="206578" y="200888"/>
                </a:lnTo>
                <a:lnTo>
                  <a:pt x="213880" y="194538"/>
                </a:lnTo>
                <a:lnTo>
                  <a:pt x="220408" y="186918"/>
                </a:lnTo>
                <a:lnTo>
                  <a:pt x="221322" y="186918"/>
                </a:lnTo>
                <a:lnTo>
                  <a:pt x="226148" y="181698"/>
                </a:lnTo>
                <a:lnTo>
                  <a:pt x="231686" y="175488"/>
                </a:lnTo>
                <a:lnTo>
                  <a:pt x="237642" y="170408"/>
                </a:lnTo>
                <a:lnTo>
                  <a:pt x="243878" y="165227"/>
                </a:lnTo>
                <a:lnTo>
                  <a:pt x="243662" y="165227"/>
                </a:lnTo>
                <a:lnTo>
                  <a:pt x="242443" y="163931"/>
                </a:lnTo>
                <a:lnTo>
                  <a:pt x="240372" y="163931"/>
                </a:lnTo>
                <a:lnTo>
                  <a:pt x="231152" y="172948"/>
                </a:lnTo>
                <a:lnTo>
                  <a:pt x="222059" y="180568"/>
                </a:lnTo>
                <a:lnTo>
                  <a:pt x="213309" y="189458"/>
                </a:lnTo>
                <a:lnTo>
                  <a:pt x="205409" y="198323"/>
                </a:lnTo>
                <a:lnTo>
                  <a:pt x="200812" y="202158"/>
                </a:lnTo>
                <a:lnTo>
                  <a:pt x="196189" y="207238"/>
                </a:lnTo>
                <a:lnTo>
                  <a:pt x="191630" y="210947"/>
                </a:lnTo>
                <a:lnTo>
                  <a:pt x="190639" y="211975"/>
                </a:lnTo>
                <a:lnTo>
                  <a:pt x="186778" y="216128"/>
                </a:lnTo>
                <a:lnTo>
                  <a:pt x="186207" y="216128"/>
                </a:lnTo>
                <a:lnTo>
                  <a:pt x="185686" y="214972"/>
                </a:lnTo>
                <a:lnTo>
                  <a:pt x="185686" y="216128"/>
                </a:lnTo>
                <a:lnTo>
                  <a:pt x="184607" y="216128"/>
                </a:lnTo>
                <a:lnTo>
                  <a:pt x="184721" y="214871"/>
                </a:lnTo>
                <a:lnTo>
                  <a:pt x="185686" y="216128"/>
                </a:lnTo>
                <a:lnTo>
                  <a:pt x="185686" y="214972"/>
                </a:lnTo>
                <a:lnTo>
                  <a:pt x="185610" y="214795"/>
                </a:lnTo>
                <a:lnTo>
                  <a:pt x="184734" y="214795"/>
                </a:lnTo>
                <a:lnTo>
                  <a:pt x="178130" y="214795"/>
                </a:lnTo>
                <a:lnTo>
                  <a:pt x="178727" y="213588"/>
                </a:lnTo>
                <a:lnTo>
                  <a:pt x="184353" y="208508"/>
                </a:lnTo>
                <a:lnTo>
                  <a:pt x="196697" y="197078"/>
                </a:lnTo>
                <a:lnTo>
                  <a:pt x="202742" y="190741"/>
                </a:lnTo>
                <a:lnTo>
                  <a:pt x="203034" y="191706"/>
                </a:lnTo>
                <a:lnTo>
                  <a:pt x="203136" y="191960"/>
                </a:lnTo>
                <a:lnTo>
                  <a:pt x="203263" y="191706"/>
                </a:lnTo>
                <a:lnTo>
                  <a:pt x="203796" y="190576"/>
                </a:lnTo>
                <a:lnTo>
                  <a:pt x="209804" y="185648"/>
                </a:lnTo>
                <a:lnTo>
                  <a:pt x="211010" y="184378"/>
                </a:lnTo>
                <a:lnTo>
                  <a:pt x="219570" y="176517"/>
                </a:lnTo>
                <a:lnTo>
                  <a:pt x="222097" y="174218"/>
                </a:lnTo>
                <a:lnTo>
                  <a:pt x="226225" y="170408"/>
                </a:lnTo>
                <a:lnTo>
                  <a:pt x="235991" y="162788"/>
                </a:lnTo>
                <a:lnTo>
                  <a:pt x="231851" y="161518"/>
                </a:lnTo>
                <a:lnTo>
                  <a:pt x="229768" y="161518"/>
                </a:lnTo>
                <a:lnTo>
                  <a:pt x="226453" y="163931"/>
                </a:lnTo>
                <a:lnTo>
                  <a:pt x="226009" y="164363"/>
                </a:lnTo>
                <a:lnTo>
                  <a:pt x="222834" y="167868"/>
                </a:lnTo>
                <a:lnTo>
                  <a:pt x="219227" y="170408"/>
                </a:lnTo>
                <a:lnTo>
                  <a:pt x="219659" y="170408"/>
                </a:lnTo>
                <a:lnTo>
                  <a:pt x="216128" y="174218"/>
                </a:lnTo>
                <a:lnTo>
                  <a:pt x="215900" y="174218"/>
                </a:lnTo>
                <a:lnTo>
                  <a:pt x="213360" y="175488"/>
                </a:lnTo>
                <a:lnTo>
                  <a:pt x="212750" y="175933"/>
                </a:lnTo>
                <a:lnTo>
                  <a:pt x="212432" y="176174"/>
                </a:lnTo>
                <a:lnTo>
                  <a:pt x="209804" y="179222"/>
                </a:lnTo>
                <a:lnTo>
                  <a:pt x="209969" y="179222"/>
                </a:lnTo>
                <a:lnTo>
                  <a:pt x="208826" y="180568"/>
                </a:lnTo>
                <a:lnTo>
                  <a:pt x="208013" y="181698"/>
                </a:lnTo>
                <a:lnTo>
                  <a:pt x="207441" y="182308"/>
                </a:lnTo>
                <a:lnTo>
                  <a:pt x="204101" y="185648"/>
                </a:lnTo>
                <a:lnTo>
                  <a:pt x="209207" y="179222"/>
                </a:lnTo>
                <a:lnTo>
                  <a:pt x="209778" y="179222"/>
                </a:lnTo>
                <a:lnTo>
                  <a:pt x="209969" y="179019"/>
                </a:lnTo>
                <a:lnTo>
                  <a:pt x="210566" y="178028"/>
                </a:lnTo>
                <a:lnTo>
                  <a:pt x="209969" y="179019"/>
                </a:lnTo>
                <a:lnTo>
                  <a:pt x="212432" y="176276"/>
                </a:lnTo>
                <a:lnTo>
                  <a:pt x="211950" y="176517"/>
                </a:lnTo>
                <a:lnTo>
                  <a:pt x="212737" y="175933"/>
                </a:lnTo>
                <a:lnTo>
                  <a:pt x="213347" y="175488"/>
                </a:lnTo>
                <a:lnTo>
                  <a:pt x="215747" y="172948"/>
                </a:lnTo>
                <a:lnTo>
                  <a:pt x="221703" y="167868"/>
                </a:lnTo>
                <a:lnTo>
                  <a:pt x="222186" y="166598"/>
                </a:lnTo>
                <a:lnTo>
                  <a:pt x="223748" y="165227"/>
                </a:lnTo>
                <a:lnTo>
                  <a:pt x="223774" y="164960"/>
                </a:lnTo>
                <a:lnTo>
                  <a:pt x="224167" y="163931"/>
                </a:lnTo>
                <a:lnTo>
                  <a:pt x="227050" y="161518"/>
                </a:lnTo>
                <a:lnTo>
                  <a:pt x="227571" y="161518"/>
                </a:lnTo>
                <a:lnTo>
                  <a:pt x="224243" y="160248"/>
                </a:lnTo>
                <a:lnTo>
                  <a:pt x="220586" y="158978"/>
                </a:lnTo>
                <a:lnTo>
                  <a:pt x="222110" y="158978"/>
                </a:lnTo>
                <a:lnTo>
                  <a:pt x="231317" y="160248"/>
                </a:lnTo>
                <a:lnTo>
                  <a:pt x="240449" y="162788"/>
                </a:lnTo>
                <a:lnTo>
                  <a:pt x="249847" y="165227"/>
                </a:lnTo>
                <a:lnTo>
                  <a:pt x="251510" y="165227"/>
                </a:lnTo>
                <a:lnTo>
                  <a:pt x="255270" y="166598"/>
                </a:lnTo>
                <a:lnTo>
                  <a:pt x="263334" y="170408"/>
                </a:lnTo>
                <a:lnTo>
                  <a:pt x="267233" y="174218"/>
                </a:lnTo>
                <a:lnTo>
                  <a:pt x="266890" y="174218"/>
                </a:lnTo>
                <a:lnTo>
                  <a:pt x="269125" y="176517"/>
                </a:lnTo>
                <a:lnTo>
                  <a:pt x="269430" y="176517"/>
                </a:lnTo>
                <a:lnTo>
                  <a:pt x="269201" y="176682"/>
                </a:lnTo>
                <a:lnTo>
                  <a:pt x="271513" y="178028"/>
                </a:lnTo>
                <a:lnTo>
                  <a:pt x="271805" y="178028"/>
                </a:lnTo>
                <a:lnTo>
                  <a:pt x="284378" y="178028"/>
                </a:lnTo>
                <a:lnTo>
                  <a:pt x="280911" y="175488"/>
                </a:lnTo>
                <a:lnTo>
                  <a:pt x="280797" y="175221"/>
                </a:lnTo>
                <a:lnTo>
                  <a:pt x="280733" y="175056"/>
                </a:lnTo>
                <a:lnTo>
                  <a:pt x="280670" y="174904"/>
                </a:lnTo>
                <a:lnTo>
                  <a:pt x="280390" y="174218"/>
                </a:lnTo>
                <a:lnTo>
                  <a:pt x="270979" y="169138"/>
                </a:lnTo>
                <a:lnTo>
                  <a:pt x="265417" y="164833"/>
                </a:lnTo>
                <a:lnTo>
                  <a:pt x="265417" y="166598"/>
                </a:lnTo>
                <a:lnTo>
                  <a:pt x="260223" y="163931"/>
                </a:lnTo>
                <a:lnTo>
                  <a:pt x="260096" y="163931"/>
                </a:lnTo>
                <a:lnTo>
                  <a:pt x="256705" y="162788"/>
                </a:lnTo>
                <a:lnTo>
                  <a:pt x="256019" y="162369"/>
                </a:lnTo>
                <a:lnTo>
                  <a:pt x="256019" y="162788"/>
                </a:lnTo>
                <a:lnTo>
                  <a:pt x="254304" y="162788"/>
                </a:lnTo>
                <a:lnTo>
                  <a:pt x="253644" y="161518"/>
                </a:lnTo>
                <a:lnTo>
                  <a:pt x="254190" y="161518"/>
                </a:lnTo>
                <a:lnTo>
                  <a:pt x="256019" y="162788"/>
                </a:lnTo>
                <a:lnTo>
                  <a:pt x="256019" y="162369"/>
                </a:lnTo>
                <a:lnTo>
                  <a:pt x="254685" y="161518"/>
                </a:lnTo>
                <a:lnTo>
                  <a:pt x="255701" y="161518"/>
                </a:lnTo>
                <a:lnTo>
                  <a:pt x="263829" y="165227"/>
                </a:lnTo>
                <a:lnTo>
                  <a:pt x="264502" y="165747"/>
                </a:lnTo>
                <a:lnTo>
                  <a:pt x="265417" y="166598"/>
                </a:lnTo>
                <a:lnTo>
                  <a:pt x="265417" y="164833"/>
                </a:lnTo>
                <a:lnTo>
                  <a:pt x="264261" y="163931"/>
                </a:lnTo>
                <a:lnTo>
                  <a:pt x="263918" y="163931"/>
                </a:lnTo>
                <a:lnTo>
                  <a:pt x="259384" y="162788"/>
                </a:lnTo>
                <a:lnTo>
                  <a:pt x="258813" y="162788"/>
                </a:lnTo>
                <a:lnTo>
                  <a:pt x="256286" y="161518"/>
                </a:lnTo>
                <a:lnTo>
                  <a:pt x="253695" y="160248"/>
                </a:lnTo>
                <a:lnTo>
                  <a:pt x="251980" y="160248"/>
                </a:lnTo>
                <a:lnTo>
                  <a:pt x="248259" y="158978"/>
                </a:lnTo>
                <a:lnTo>
                  <a:pt x="246621" y="157708"/>
                </a:lnTo>
                <a:lnTo>
                  <a:pt x="240080" y="156438"/>
                </a:lnTo>
                <a:lnTo>
                  <a:pt x="223672" y="152628"/>
                </a:lnTo>
                <a:lnTo>
                  <a:pt x="217944" y="151739"/>
                </a:lnTo>
                <a:lnTo>
                  <a:pt x="217944" y="163931"/>
                </a:lnTo>
                <a:lnTo>
                  <a:pt x="217843" y="164363"/>
                </a:lnTo>
                <a:lnTo>
                  <a:pt x="217690" y="164960"/>
                </a:lnTo>
                <a:lnTo>
                  <a:pt x="217627" y="165227"/>
                </a:lnTo>
                <a:lnTo>
                  <a:pt x="217703" y="163931"/>
                </a:lnTo>
                <a:lnTo>
                  <a:pt x="217690" y="164960"/>
                </a:lnTo>
                <a:lnTo>
                  <a:pt x="217944" y="163931"/>
                </a:lnTo>
                <a:lnTo>
                  <a:pt x="217944" y="151739"/>
                </a:lnTo>
                <a:lnTo>
                  <a:pt x="216865" y="151574"/>
                </a:lnTo>
                <a:lnTo>
                  <a:pt x="216865" y="158978"/>
                </a:lnTo>
                <a:lnTo>
                  <a:pt x="215341" y="160553"/>
                </a:lnTo>
                <a:lnTo>
                  <a:pt x="215341" y="166598"/>
                </a:lnTo>
                <a:lnTo>
                  <a:pt x="209461" y="172948"/>
                </a:lnTo>
                <a:lnTo>
                  <a:pt x="203047" y="179222"/>
                </a:lnTo>
                <a:lnTo>
                  <a:pt x="196316" y="185648"/>
                </a:lnTo>
                <a:lnTo>
                  <a:pt x="189979" y="191960"/>
                </a:lnTo>
                <a:lnTo>
                  <a:pt x="186004" y="194538"/>
                </a:lnTo>
                <a:lnTo>
                  <a:pt x="184035" y="198323"/>
                </a:lnTo>
                <a:lnTo>
                  <a:pt x="183032" y="199021"/>
                </a:lnTo>
                <a:lnTo>
                  <a:pt x="180276" y="200888"/>
                </a:lnTo>
                <a:lnTo>
                  <a:pt x="179552" y="202158"/>
                </a:lnTo>
                <a:lnTo>
                  <a:pt x="176987" y="207238"/>
                </a:lnTo>
                <a:lnTo>
                  <a:pt x="171869" y="209727"/>
                </a:lnTo>
                <a:lnTo>
                  <a:pt x="171450" y="210032"/>
                </a:lnTo>
                <a:lnTo>
                  <a:pt x="167132" y="213588"/>
                </a:lnTo>
                <a:lnTo>
                  <a:pt x="164693" y="213588"/>
                </a:lnTo>
                <a:lnTo>
                  <a:pt x="166725" y="211975"/>
                </a:lnTo>
                <a:lnTo>
                  <a:pt x="167970" y="210947"/>
                </a:lnTo>
                <a:lnTo>
                  <a:pt x="170980" y="207238"/>
                </a:lnTo>
                <a:lnTo>
                  <a:pt x="173799" y="204685"/>
                </a:lnTo>
                <a:lnTo>
                  <a:pt x="183807" y="194538"/>
                </a:lnTo>
                <a:lnTo>
                  <a:pt x="194195" y="185648"/>
                </a:lnTo>
                <a:lnTo>
                  <a:pt x="215341" y="166598"/>
                </a:lnTo>
                <a:lnTo>
                  <a:pt x="215341" y="160553"/>
                </a:lnTo>
                <a:lnTo>
                  <a:pt x="209461" y="166598"/>
                </a:lnTo>
                <a:lnTo>
                  <a:pt x="201803" y="172948"/>
                </a:lnTo>
                <a:lnTo>
                  <a:pt x="194005" y="180568"/>
                </a:lnTo>
                <a:lnTo>
                  <a:pt x="186004" y="186918"/>
                </a:lnTo>
                <a:lnTo>
                  <a:pt x="179793" y="194538"/>
                </a:lnTo>
                <a:lnTo>
                  <a:pt x="172580" y="200888"/>
                </a:lnTo>
                <a:lnTo>
                  <a:pt x="165227" y="208508"/>
                </a:lnTo>
                <a:lnTo>
                  <a:pt x="158686" y="214795"/>
                </a:lnTo>
                <a:lnTo>
                  <a:pt x="158292" y="214795"/>
                </a:lnTo>
                <a:lnTo>
                  <a:pt x="157454" y="216128"/>
                </a:lnTo>
                <a:lnTo>
                  <a:pt x="156629" y="216128"/>
                </a:lnTo>
                <a:lnTo>
                  <a:pt x="156514" y="216839"/>
                </a:lnTo>
                <a:lnTo>
                  <a:pt x="156425" y="217398"/>
                </a:lnTo>
                <a:lnTo>
                  <a:pt x="153898" y="217398"/>
                </a:lnTo>
                <a:lnTo>
                  <a:pt x="154012" y="216839"/>
                </a:lnTo>
                <a:lnTo>
                  <a:pt x="154165" y="216128"/>
                </a:lnTo>
                <a:lnTo>
                  <a:pt x="153568" y="217398"/>
                </a:lnTo>
                <a:lnTo>
                  <a:pt x="151485" y="218668"/>
                </a:lnTo>
                <a:lnTo>
                  <a:pt x="149682" y="219938"/>
                </a:lnTo>
                <a:lnTo>
                  <a:pt x="150444" y="218668"/>
                </a:lnTo>
                <a:lnTo>
                  <a:pt x="150939" y="217398"/>
                </a:lnTo>
                <a:lnTo>
                  <a:pt x="150825" y="216128"/>
                </a:lnTo>
                <a:lnTo>
                  <a:pt x="151142" y="216128"/>
                </a:lnTo>
                <a:lnTo>
                  <a:pt x="151739" y="217233"/>
                </a:lnTo>
                <a:lnTo>
                  <a:pt x="152666" y="216128"/>
                </a:lnTo>
                <a:lnTo>
                  <a:pt x="160096" y="208508"/>
                </a:lnTo>
                <a:lnTo>
                  <a:pt x="168935" y="199618"/>
                </a:lnTo>
                <a:lnTo>
                  <a:pt x="178066" y="191960"/>
                </a:lnTo>
                <a:lnTo>
                  <a:pt x="187236" y="183108"/>
                </a:lnTo>
                <a:lnTo>
                  <a:pt x="188252" y="181698"/>
                </a:lnTo>
                <a:lnTo>
                  <a:pt x="191274" y="178028"/>
                </a:lnTo>
                <a:lnTo>
                  <a:pt x="210400" y="158978"/>
                </a:lnTo>
                <a:lnTo>
                  <a:pt x="216865" y="158978"/>
                </a:lnTo>
                <a:lnTo>
                  <a:pt x="216865" y="151574"/>
                </a:lnTo>
                <a:lnTo>
                  <a:pt x="215493" y="151358"/>
                </a:lnTo>
                <a:lnTo>
                  <a:pt x="204673" y="151358"/>
                </a:lnTo>
                <a:lnTo>
                  <a:pt x="201079" y="151790"/>
                </a:lnTo>
                <a:lnTo>
                  <a:pt x="201079" y="157708"/>
                </a:lnTo>
                <a:lnTo>
                  <a:pt x="194475" y="163931"/>
                </a:lnTo>
                <a:lnTo>
                  <a:pt x="182219" y="175247"/>
                </a:lnTo>
                <a:lnTo>
                  <a:pt x="182219" y="181698"/>
                </a:lnTo>
                <a:lnTo>
                  <a:pt x="182067" y="181825"/>
                </a:lnTo>
                <a:lnTo>
                  <a:pt x="182206" y="181698"/>
                </a:lnTo>
                <a:lnTo>
                  <a:pt x="182219" y="175247"/>
                </a:lnTo>
                <a:lnTo>
                  <a:pt x="181305" y="176085"/>
                </a:lnTo>
                <a:lnTo>
                  <a:pt x="181305" y="182511"/>
                </a:lnTo>
                <a:lnTo>
                  <a:pt x="180708" y="183108"/>
                </a:lnTo>
                <a:lnTo>
                  <a:pt x="160515" y="202158"/>
                </a:lnTo>
                <a:lnTo>
                  <a:pt x="149733" y="213588"/>
                </a:lnTo>
                <a:lnTo>
                  <a:pt x="139230" y="223748"/>
                </a:lnTo>
                <a:lnTo>
                  <a:pt x="139141" y="223608"/>
                </a:lnTo>
                <a:lnTo>
                  <a:pt x="138874" y="222427"/>
                </a:lnTo>
                <a:lnTo>
                  <a:pt x="135572" y="226288"/>
                </a:lnTo>
                <a:lnTo>
                  <a:pt x="133896" y="227558"/>
                </a:lnTo>
                <a:lnTo>
                  <a:pt x="133629" y="228828"/>
                </a:lnTo>
                <a:lnTo>
                  <a:pt x="132740" y="228828"/>
                </a:lnTo>
                <a:lnTo>
                  <a:pt x="131711" y="230098"/>
                </a:lnTo>
                <a:lnTo>
                  <a:pt x="130403" y="231267"/>
                </a:lnTo>
                <a:lnTo>
                  <a:pt x="129260" y="232638"/>
                </a:lnTo>
                <a:lnTo>
                  <a:pt x="127939" y="233908"/>
                </a:lnTo>
                <a:lnTo>
                  <a:pt x="125552" y="235127"/>
                </a:lnTo>
                <a:lnTo>
                  <a:pt x="124929" y="236448"/>
                </a:lnTo>
                <a:lnTo>
                  <a:pt x="124396" y="237718"/>
                </a:lnTo>
                <a:lnTo>
                  <a:pt x="124218" y="237718"/>
                </a:lnTo>
                <a:lnTo>
                  <a:pt x="124269" y="236969"/>
                </a:lnTo>
                <a:lnTo>
                  <a:pt x="123710" y="237718"/>
                </a:lnTo>
                <a:lnTo>
                  <a:pt x="123329" y="237718"/>
                </a:lnTo>
                <a:lnTo>
                  <a:pt x="123202" y="238963"/>
                </a:lnTo>
                <a:lnTo>
                  <a:pt x="121640" y="240169"/>
                </a:lnTo>
                <a:lnTo>
                  <a:pt x="121183" y="240525"/>
                </a:lnTo>
                <a:lnTo>
                  <a:pt x="121183" y="245338"/>
                </a:lnTo>
                <a:lnTo>
                  <a:pt x="120789" y="246519"/>
                </a:lnTo>
                <a:lnTo>
                  <a:pt x="120040" y="246519"/>
                </a:lnTo>
                <a:lnTo>
                  <a:pt x="119532" y="247878"/>
                </a:lnTo>
                <a:lnTo>
                  <a:pt x="118491" y="249148"/>
                </a:lnTo>
                <a:lnTo>
                  <a:pt x="117957" y="251688"/>
                </a:lnTo>
                <a:lnTo>
                  <a:pt x="114731" y="255612"/>
                </a:lnTo>
                <a:lnTo>
                  <a:pt x="114731" y="260578"/>
                </a:lnTo>
                <a:lnTo>
                  <a:pt x="114681" y="261848"/>
                </a:lnTo>
                <a:lnTo>
                  <a:pt x="114490" y="261848"/>
                </a:lnTo>
                <a:lnTo>
                  <a:pt x="114147" y="263118"/>
                </a:lnTo>
                <a:lnTo>
                  <a:pt x="114084" y="264388"/>
                </a:lnTo>
                <a:lnTo>
                  <a:pt x="114046" y="264871"/>
                </a:lnTo>
                <a:lnTo>
                  <a:pt x="114046" y="299948"/>
                </a:lnTo>
                <a:lnTo>
                  <a:pt x="110210" y="303758"/>
                </a:lnTo>
                <a:lnTo>
                  <a:pt x="106654" y="306260"/>
                </a:lnTo>
                <a:lnTo>
                  <a:pt x="106426" y="306641"/>
                </a:lnTo>
                <a:lnTo>
                  <a:pt x="103974" y="311378"/>
                </a:lnTo>
                <a:lnTo>
                  <a:pt x="103936" y="310070"/>
                </a:lnTo>
                <a:lnTo>
                  <a:pt x="103682" y="311378"/>
                </a:lnTo>
                <a:lnTo>
                  <a:pt x="97853" y="313918"/>
                </a:lnTo>
                <a:lnTo>
                  <a:pt x="100291" y="316369"/>
                </a:lnTo>
                <a:lnTo>
                  <a:pt x="100558" y="316369"/>
                </a:lnTo>
                <a:lnTo>
                  <a:pt x="98259" y="317677"/>
                </a:lnTo>
                <a:lnTo>
                  <a:pt x="97243" y="318998"/>
                </a:lnTo>
                <a:lnTo>
                  <a:pt x="94602" y="322732"/>
                </a:lnTo>
                <a:lnTo>
                  <a:pt x="93624" y="323532"/>
                </a:lnTo>
                <a:lnTo>
                  <a:pt x="89700" y="326618"/>
                </a:lnTo>
                <a:lnTo>
                  <a:pt x="85496" y="329679"/>
                </a:lnTo>
                <a:lnTo>
                  <a:pt x="85496" y="335508"/>
                </a:lnTo>
                <a:lnTo>
                  <a:pt x="70599" y="352018"/>
                </a:lnTo>
                <a:lnTo>
                  <a:pt x="66636" y="355942"/>
                </a:lnTo>
                <a:lnTo>
                  <a:pt x="66636" y="362178"/>
                </a:lnTo>
                <a:lnTo>
                  <a:pt x="66217" y="363347"/>
                </a:lnTo>
                <a:lnTo>
                  <a:pt x="65278" y="363347"/>
                </a:lnTo>
                <a:lnTo>
                  <a:pt x="62903" y="367258"/>
                </a:lnTo>
                <a:lnTo>
                  <a:pt x="64541" y="363347"/>
                </a:lnTo>
                <a:lnTo>
                  <a:pt x="65100" y="363347"/>
                </a:lnTo>
                <a:lnTo>
                  <a:pt x="66230" y="362178"/>
                </a:lnTo>
                <a:lnTo>
                  <a:pt x="66636" y="362178"/>
                </a:lnTo>
                <a:lnTo>
                  <a:pt x="66636" y="355942"/>
                </a:lnTo>
                <a:lnTo>
                  <a:pt x="62903" y="359638"/>
                </a:lnTo>
                <a:lnTo>
                  <a:pt x="54864" y="365899"/>
                </a:lnTo>
                <a:lnTo>
                  <a:pt x="52984" y="367258"/>
                </a:lnTo>
                <a:lnTo>
                  <a:pt x="49720" y="369798"/>
                </a:lnTo>
                <a:lnTo>
                  <a:pt x="49657" y="371068"/>
                </a:lnTo>
                <a:lnTo>
                  <a:pt x="49428" y="371068"/>
                </a:lnTo>
                <a:lnTo>
                  <a:pt x="49364" y="369938"/>
                </a:lnTo>
                <a:lnTo>
                  <a:pt x="49352" y="369811"/>
                </a:lnTo>
                <a:lnTo>
                  <a:pt x="53111" y="365899"/>
                </a:lnTo>
                <a:lnTo>
                  <a:pt x="54864" y="364718"/>
                </a:lnTo>
                <a:lnTo>
                  <a:pt x="76530" y="344297"/>
                </a:lnTo>
                <a:lnTo>
                  <a:pt x="80352" y="340588"/>
                </a:lnTo>
                <a:lnTo>
                  <a:pt x="85496" y="335508"/>
                </a:lnTo>
                <a:lnTo>
                  <a:pt x="85496" y="329679"/>
                </a:lnTo>
                <a:lnTo>
                  <a:pt x="84455" y="330428"/>
                </a:lnTo>
                <a:lnTo>
                  <a:pt x="79578" y="335508"/>
                </a:lnTo>
                <a:lnTo>
                  <a:pt x="79641" y="334238"/>
                </a:lnTo>
                <a:lnTo>
                  <a:pt x="75882" y="340588"/>
                </a:lnTo>
                <a:lnTo>
                  <a:pt x="74129" y="340588"/>
                </a:lnTo>
                <a:lnTo>
                  <a:pt x="68719" y="344297"/>
                </a:lnTo>
                <a:lnTo>
                  <a:pt x="63677" y="348208"/>
                </a:lnTo>
                <a:lnTo>
                  <a:pt x="59067" y="354558"/>
                </a:lnTo>
                <a:lnTo>
                  <a:pt x="54241" y="359638"/>
                </a:lnTo>
                <a:lnTo>
                  <a:pt x="54114" y="358368"/>
                </a:lnTo>
                <a:lnTo>
                  <a:pt x="52743" y="360908"/>
                </a:lnTo>
                <a:lnTo>
                  <a:pt x="49669" y="363347"/>
                </a:lnTo>
                <a:lnTo>
                  <a:pt x="46545" y="365899"/>
                </a:lnTo>
                <a:lnTo>
                  <a:pt x="46380" y="365899"/>
                </a:lnTo>
                <a:lnTo>
                  <a:pt x="46278" y="365747"/>
                </a:lnTo>
                <a:lnTo>
                  <a:pt x="44767" y="363347"/>
                </a:lnTo>
                <a:lnTo>
                  <a:pt x="44145" y="363347"/>
                </a:lnTo>
                <a:lnTo>
                  <a:pt x="49580" y="358368"/>
                </a:lnTo>
                <a:lnTo>
                  <a:pt x="50266" y="358368"/>
                </a:lnTo>
                <a:lnTo>
                  <a:pt x="51206" y="355828"/>
                </a:lnTo>
                <a:lnTo>
                  <a:pt x="51625" y="352018"/>
                </a:lnTo>
                <a:lnTo>
                  <a:pt x="52412" y="349478"/>
                </a:lnTo>
                <a:lnTo>
                  <a:pt x="52971" y="349478"/>
                </a:lnTo>
                <a:lnTo>
                  <a:pt x="54724" y="348208"/>
                </a:lnTo>
                <a:lnTo>
                  <a:pt x="58318" y="346938"/>
                </a:lnTo>
                <a:lnTo>
                  <a:pt x="60782" y="344119"/>
                </a:lnTo>
                <a:lnTo>
                  <a:pt x="60756" y="344297"/>
                </a:lnTo>
                <a:lnTo>
                  <a:pt x="60528" y="345668"/>
                </a:lnTo>
                <a:lnTo>
                  <a:pt x="61252" y="344297"/>
                </a:lnTo>
                <a:lnTo>
                  <a:pt x="61328" y="344119"/>
                </a:lnTo>
                <a:lnTo>
                  <a:pt x="62268" y="341807"/>
                </a:lnTo>
                <a:lnTo>
                  <a:pt x="66357" y="341807"/>
                </a:lnTo>
                <a:lnTo>
                  <a:pt x="68021" y="338048"/>
                </a:lnTo>
                <a:lnTo>
                  <a:pt x="68834" y="338048"/>
                </a:lnTo>
                <a:lnTo>
                  <a:pt x="69761" y="335508"/>
                </a:lnTo>
                <a:lnTo>
                  <a:pt x="70142" y="336778"/>
                </a:lnTo>
                <a:lnTo>
                  <a:pt x="70510" y="336778"/>
                </a:lnTo>
                <a:lnTo>
                  <a:pt x="71488" y="335508"/>
                </a:lnTo>
                <a:lnTo>
                  <a:pt x="80632" y="326618"/>
                </a:lnTo>
                <a:lnTo>
                  <a:pt x="102069" y="305028"/>
                </a:lnTo>
                <a:lnTo>
                  <a:pt x="112814" y="293598"/>
                </a:lnTo>
                <a:lnTo>
                  <a:pt x="112915" y="294424"/>
                </a:lnTo>
                <a:lnTo>
                  <a:pt x="112991" y="295097"/>
                </a:lnTo>
                <a:lnTo>
                  <a:pt x="113118" y="296138"/>
                </a:lnTo>
                <a:lnTo>
                  <a:pt x="113550" y="297535"/>
                </a:lnTo>
                <a:lnTo>
                  <a:pt x="114046" y="299948"/>
                </a:lnTo>
                <a:lnTo>
                  <a:pt x="114046" y="264871"/>
                </a:lnTo>
                <a:lnTo>
                  <a:pt x="113982" y="265658"/>
                </a:lnTo>
                <a:lnTo>
                  <a:pt x="113893" y="266928"/>
                </a:lnTo>
                <a:lnTo>
                  <a:pt x="112852" y="266928"/>
                </a:lnTo>
                <a:lnTo>
                  <a:pt x="112852" y="278130"/>
                </a:lnTo>
                <a:lnTo>
                  <a:pt x="112788" y="278777"/>
                </a:lnTo>
                <a:lnTo>
                  <a:pt x="112522" y="279628"/>
                </a:lnTo>
                <a:lnTo>
                  <a:pt x="112636" y="280758"/>
                </a:lnTo>
                <a:lnTo>
                  <a:pt x="112737" y="282168"/>
                </a:lnTo>
                <a:lnTo>
                  <a:pt x="112814" y="283438"/>
                </a:lnTo>
                <a:lnTo>
                  <a:pt x="111925" y="282168"/>
                </a:lnTo>
                <a:lnTo>
                  <a:pt x="112001" y="284708"/>
                </a:lnTo>
                <a:lnTo>
                  <a:pt x="112102" y="285978"/>
                </a:lnTo>
                <a:lnTo>
                  <a:pt x="109283" y="289763"/>
                </a:lnTo>
                <a:lnTo>
                  <a:pt x="106667" y="290957"/>
                </a:lnTo>
                <a:lnTo>
                  <a:pt x="106502" y="290957"/>
                </a:lnTo>
                <a:lnTo>
                  <a:pt x="103720" y="294868"/>
                </a:lnTo>
                <a:lnTo>
                  <a:pt x="92075" y="305028"/>
                </a:lnTo>
                <a:lnTo>
                  <a:pt x="69964" y="330428"/>
                </a:lnTo>
                <a:lnTo>
                  <a:pt x="58127" y="340588"/>
                </a:lnTo>
                <a:lnTo>
                  <a:pt x="51663" y="345668"/>
                </a:lnTo>
                <a:lnTo>
                  <a:pt x="40995" y="358368"/>
                </a:lnTo>
                <a:lnTo>
                  <a:pt x="40678" y="358368"/>
                </a:lnTo>
                <a:lnTo>
                  <a:pt x="40843" y="357098"/>
                </a:lnTo>
                <a:lnTo>
                  <a:pt x="41046" y="357098"/>
                </a:lnTo>
                <a:lnTo>
                  <a:pt x="41313" y="355828"/>
                </a:lnTo>
                <a:lnTo>
                  <a:pt x="42164" y="355828"/>
                </a:lnTo>
                <a:lnTo>
                  <a:pt x="41643" y="354558"/>
                </a:lnTo>
                <a:lnTo>
                  <a:pt x="49390" y="346938"/>
                </a:lnTo>
                <a:lnTo>
                  <a:pt x="56832" y="338048"/>
                </a:lnTo>
                <a:lnTo>
                  <a:pt x="60236" y="334238"/>
                </a:lnTo>
                <a:lnTo>
                  <a:pt x="64160" y="329158"/>
                </a:lnTo>
                <a:lnTo>
                  <a:pt x="71259" y="321538"/>
                </a:lnTo>
                <a:lnTo>
                  <a:pt x="71793" y="320243"/>
                </a:lnTo>
                <a:lnTo>
                  <a:pt x="71894" y="320078"/>
                </a:lnTo>
                <a:lnTo>
                  <a:pt x="72631" y="318998"/>
                </a:lnTo>
                <a:lnTo>
                  <a:pt x="74345" y="313918"/>
                </a:lnTo>
                <a:lnTo>
                  <a:pt x="82981" y="310070"/>
                </a:lnTo>
                <a:lnTo>
                  <a:pt x="87947" y="302437"/>
                </a:lnTo>
                <a:lnTo>
                  <a:pt x="88176" y="303555"/>
                </a:lnTo>
                <a:lnTo>
                  <a:pt x="88379" y="302310"/>
                </a:lnTo>
                <a:lnTo>
                  <a:pt x="88646" y="302310"/>
                </a:lnTo>
                <a:lnTo>
                  <a:pt x="89763" y="299948"/>
                </a:lnTo>
                <a:lnTo>
                  <a:pt x="95288" y="294868"/>
                </a:lnTo>
                <a:lnTo>
                  <a:pt x="111747" y="277088"/>
                </a:lnTo>
                <a:lnTo>
                  <a:pt x="112153" y="277088"/>
                </a:lnTo>
                <a:lnTo>
                  <a:pt x="112166" y="277380"/>
                </a:lnTo>
                <a:lnTo>
                  <a:pt x="112293" y="278130"/>
                </a:lnTo>
                <a:lnTo>
                  <a:pt x="112636" y="277088"/>
                </a:lnTo>
                <a:lnTo>
                  <a:pt x="112699" y="277380"/>
                </a:lnTo>
                <a:lnTo>
                  <a:pt x="112852" y="278130"/>
                </a:lnTo>
                <a:lnTo>
                  <a:pt x="112852" y="266928"/>
                </a:lnTo>
                <a:lnTo>
                  <a:pt x="112636" y="266928"/>
                </a:lnTo>
                <a:lnTo>
                  <a:pt x="112026" y="268185"/>
                </a:lnTo>
                <a:lnTo>
                  <a:pt x="106057" y="274548"/>
                </a:lnTo>
                <a:lnTo>
                  <a:pt x="100355" y="279628"/>
                </a:lnTo>
                <a:lnTo>
                  <a:pt x="94805" y="285978"/>
                </a:lnTo>
                <a:lnTo>
                  <a:pt x="86017" y="296138"/>
                </a:lnTo>
                <a:lnTo>
                  <a:pt x="83324" y="298678"/>
                </a:lnTo>
                <a:lnTo>
                  <a:pt x="79629" y="302310"/>
                </a:lnTo>
                <a:lnTo>
                  <a:pt x="79349" y="302310"/>
                </a:lnTo>
                <a:lnTo>
                  <a:pt x="78778" y="301218"/>
                </a:lnTo>
                <a:lnTo>
                  <a:pt x="72529" y="308838"/>
                </a:lnTo>
                <a:lnTo>
                  <a:pt x="68453" y="311924"/>
                </a:lnTo>
                <a:lnTo>
                  <a:pt x="68453" y="318998"/>
                </a:lnTo>
                <a:lnTo>
                  <a:pt x="67792" y="320001"/>
                </a:lnTo>
                <a:lnTo>
                  <a:pt x="68287" y="318998"/>
                </a:lnTo>
                <a:lnTo>
                  <a:pt x="68453" y="318998"/>
                </a:lnTo>
                <a:lnTo>
                  <a:pt x="68453" y="311924"/>
                </a:lnTo>
                <a:lnTo>
                  <a:pt x="67729" y="312470"/>
                </a:lnTo>
                <a:lnTo>
                  <a:pt x="67729" y="320128"/>
                </a:lnTo>
                <a:lnTo>
                  <a:pt x="66814" y="321538"/>
                </a:lnTo>
                <a:lnTo>
                  <a:pt x="66649" y="321538"/>
                </a:lnTo>
                <a:lnTo>
                  <a:pt x="66662" y="320319"/>
                </a:lnTo>
                <a:lnTo>
                  <a:pt x="66509" y="321538"/>
                </a:lnTo>
                <a:lnTo>
                  <a:pt x="66535" y="322732"/>
                </a:lnTo>
                <a:lnTo>
                  <a:pt x="64960" y="322732"/>
                </a:lnTo>
                <a:lnTo>
                  <a:pt x="65849" y="321538"/>
                </a:lnTo>
                <a:lnTo>
                  <a:pt x="66662" y="320319"/>
                </a:lnTo>
                <a:lnTo>
                  <a:pt x="67652" y="320243"/>
                </a:lnTo>
                <a:lnTo>
                  <a:pt x="67729" y="312470"/>
                </a:lnTo>
                <a:lnTo>
                  <a:pt x="62445" y="316458"/>
                </a:lnTo>
                <a:lnTo>
                  <a:pt x="62445" y="325348"/>
                </a:lnTo>
                <a:lnTo>
                  <a:pt x="61506" y="326618"/>
                </a:lnTo>
                <a:lnTo>
                  <a:pt x="60731" y="327761"/>
                </a:lnTo>
                <a:lnTo>
                  <a:pt x="60820" y="326618"/>
                </a:lnTo>
                <a:lnTo>
                  <a:pt x="60960" y="326618"/>
                </a:lnTo>
                <a:lnTo>
                  <a:pt x="61836" y="325348"/>
                </a:lnTo>
                <a:lnTo>
                  <a:pt x="62445" y="325348"/>
                </a:lnTo>
                <a:lnTo>
                  <a:pt x="62445" y="316458"/>
                </a:lnTo>
                <a:lnTo>
                  <a:pt x="57429" y="320243"/>
                </a:lnTo>
                <a:lnTo>
                  <a:pt x="56781" y="321017"/>
                </a:lnTo>
                <a:lnTo>
                  <a:pt x="56781" y="334238"/>
                </a:lnTo>
                <a:lnTo>
                  <a:pt x="52349" y="339318"/>
                </a:lnTo>
                <a:lnTo>
                  <a:pt x="47917" y="345668"/>
                </a:lnTo>
                <a:lnTo>
                  <a:pt x="43586" y="350748"/>
                </a:lnTo>
                <a:lnTo>
                  <a:pt x="39484" y="355828"/>
                </a:lnTo>
                <a:lnTo>
                  <a:pt x="56781" y="334238"/>
                </a:lnTo>
                <a:lnTo>
                  <a:pt x="56781" y="321017"/>
                </a:lnTo>
                <a:lnTo>
                  <a:pt x="51028" y="327888"/>
                </a:lnTo>
                <a:lnTo>
                  <a:pt x="50952" y="326618"/>
                </a:lnTo>
                <a:lnTo>
                  <a:pt x="50647" y="329158"/>
                </a:lnTo>
                <a:lnTo>
                  <a:pt x="50876" y="329158"/>
                </a:lnTo>
                <a:lnTo>
                  <a:pt x="44907" y="330428"/>
                </a:lnTo>
                <a:lnTo>
                  <a:pt x="47396" y="332968"/>
                </a:lnTo>
                <a:lnTo>
                  <a:pt x="45161" y="334238"/>
                </a:lnTo>
                <a:lnTo>
                  <a:pt x="42621" y="339318"/>
                </a:lnTo>
                <a:lnTo>
                  <a:pt x="37795" y="340588"/>
                </a:lnTo>
                <a:lnTo>
                  <a:pt x="33147" y="344297"/>
                </a:lnTo>
                <a:lnTo>
                  <a:pt x="32931" y="344297"/>
                </a:lnTo>
                <a:lnTo>
                  <a:pt x="31864" y="343128"/>
                </a:lnTo>
                <a:lnTo>
                  <a:pt x="31318" y="341807"/>
                </a:lnTo>
                <a:lnTo>
                  <a:pt x="37236" y="335508"/>
                </a:lnTo>
                <a:lnTo>
                  <a:pt x="40843" y="332968"/>
                </a:lnTo>
                <a:lnTo>
                  <a:pt x="45821" y="327888"/>
                </a:lnTo>
                <a:lnTo>
                  <a:pt x="50406" y="324078"/>
                </a:lnTo>
                <a:lnTo>
                  <a:pt x="54381" y="320243"/>
                </a:lnTo>
                <a:lnTo>
                  <a:pt x="59664" y="315112"/>
                </a:lnTo>
                <a:lnTo>
                  <a:pt x="62890" y="312623"/>
                </a:lnTo>
                <a:lnTo>
                  <a:pt x="65646" y="310070"/>
                </a:lnTo>
                <a:lnTo>
                  <a:pt x="79184" y="297535"/>
                </a:lnTo>
                <a:lnTo>
                  <a:pt x="86639" y="289763"/>
                </a:lnTo>
                <a:lnTo>
                  <a:pt x="95097" y="282168"/>
                </a:lnTo>
                <a:lnTo>
                  <a:pt x="110147" y="265658"/>
                </a:lnTo>
                <a:lnTo>
                  <a:pt x="110642" y="265658"/>
                </a:lnTo>
                <a:lnTo>
                  <a:pt x="111633" y="264388"/>
                </a:lnTo>
                <a:lnTo>
                  <a:pt x="113182" y="263118"/>
                </a:lnTo>
                <a:lnTo>
                  <a:pt x="114731" y="260578"/>
                </a:lnTo>
                <a:lnTo>
                  <a:pt x="114731" y="255612"/>
                </a:lnTo>
                <a:lnTo>
                  <a:pt x="113779" y="256768"/>
                </a:lnTo>
                <a:lnTo>
                  <a:pt x="110807" y="259270"/>
                </a:lnTo>
                <a:lnTo>
                  <a:pt x="106235" y="264388"/>
                </a:lnTo>
                <a:lnTo>
                  <a:pt x="105549" y="263118"/>
                </a:lnTo>
                <a:lnTo>
                  <a:pt x="99326" y="270738"/>
                </a:lnTo>
                <a:lnTo>
                  <a:pt x="84289" y="283438"/>
                </a:lnTo>
                <a:lnTo>
                  <a:pt x="78041" y="289763"/>
                </a:lnTo>
                <a:lnTo>
                  <a:pt x="99212" y="266928"/>
                </a:lnTo>
                <a:lnTo>
                  <a:pt x="110058" y="256768"/>
                </a:lnTo>
                <a:lnTo>
                  <a:pt x="120040" y="246519"/>
                </a:lnTo>
                <a:lnTo>
                  <a:pt x="121183" y="245338"/>
                </a:lnTo>
                <a:lnTo>
                  <a:pt x="121183" y="240525"/>
                </a:lnTo>
                <a:lnTo>
                  <a:pt x="114782" y="245338"/>
                </a:lnTo>
                <a:lnTo>
                  <a:pt x="97802" y="260578"/>
                </a:lnTo>
                <a:lnTo>
                  <a:pt x="89662" y="268185"/>
                </a:lnTo>
                <a:lnTo>
                  <a:pt x="77660" y="280162"/>
                </a:lnTo>
                <a:lnTo>
                  <a:pt x="77660" y="289801"/>
                </a:lnTo>
                <a:lnTo>
                  <a:pt x="76631" y="292328"/>
                </a:lnTo>
                <a:lnTo>
                  <a:pt x="74561" y="293598"/>
                </a:lnTo>
                <a:lnTo>
                  <a:pt x="77660" y="289801"/>
                </a:lnTo>
                <a:lnTo>
                  <a:pt x="77660" y="280162"/>
                </a:lnTo>
                <a:lnTo>
                  <a:pt x="76911" y="280898"/>
                </a:lnTo>
                <a:lnTo>
                  <a:pt x="74434" y="283616"/>
                </a:lnTo>
                <a:lnTo>
                  <a:pt x="74434" y="296138"/>
                </a:lnTo>
                <a:lnTo>
                  <a:pt x="72199" y="296138"/>
                </a:lnTo>
                <a:lnTo>
                  <a:pt x="68681" y="302310"/>
                </a:lnTo>
                <a:lnTo>
                  <a:pt x="68922" y="302310"/>
                </a:lnTo>
                <a:lnTo>
                  <a:pt x="63741" y="305028"/>
                </a:lnTo>
                <a:lnTo>
                  <a:pt x="58585" y="309841"/>
                </a:lnTo>
                <a:lnTo>
                  <a:pt x="58547" y="310070"/>
                </a:lnTo>
                <a:lnTo>
                  <a:pt x="58585" y="309841"/>
                </a:lnTo>
                <a:lnTo>
                  <a:pt x="58331" y="310070"/>
                </a:lnTo>
                <a:lnTo>
                  <a:pt x="53695" y="315112"/>
                </a:lnTo>
                <a:lnTo>
                  <a:pt x="53644" y="314185"/>
                </a:lnTo>
                <a:lnTo>
                  <a:pt x="53657" y="313918"/>
                </a:lnTo>
                <a:lnTo>
                  <a:pt x="52882" y="315112"/>
                </a:lnTo>
                <a:lnTo>
                  <a:pt x="51866" y="316369"/>
                </a:lnTo>
                <a:lnTo>
                  <a:pt x="49949" y="318998"/>
                </a:lnTo>
                <a:lnTo>
                  <a:pt x="47942" y="320230"/>
                </a:lnTo>
                <a:lnTo>
                  <a:pt x="47993" y="320078"/>
                </a:lnTo>
                <a:lnTo>
                  <a:pt x="48298" y="319049"/>
                </a:lnTo>
                <a:lnTo>
                  <a:pt x="48450" y="318998"/>
                </a:lnTo>
                <a:lnTo>
                  <a:pt x="48310" y="318998"/>
                </a:lnTo>
                <a:lnTo>
                  <a:pt x="50126" y="315201"/>
                </a:lnTo>
                <a:lnTo>
                  <a:pt x="50660" y="316369"/>
                </a:lnTo>
                <a:lnTo>
                  <a:pt x="51015" y="315112"/>
                </a:lnTo>
                <a:lnTo>
                  <a:pt x="52057" y="313918"/>
                </a:lnTo>
                <a:lnTo>
                  <a:pt x="52781" y="315112"/>
                </a:lnTo>
                <a:lnTo>
                  <a:pt x="53657" y="313918"/>
                </a:lnTo>
                <a:lnTo>
                  <a:pt x="53860" y="313918"/>
                </a:lnTo>
                <a:lnTo>
                  <a:pt x="57759" y="310070"/>
                </a:lnTo>
                <a:lnTo>
                  <a:pt x="58280" y="310070"/>
                </a:lnTo>
                <a:lnTo>
                  <a:pt x="58369" y="309841"/>
                </a:lnTo>
                <a:lnTo>
                  <a:pt x="58610" y="309460"/>
                </a:lnTo>
                <a:lnTo>
                  <a:pt x="58762" y="308838"/>
                </a:lnTo>
                <a:lnTo>
                  <a:pt x="71285" y="296138"/>
                </a:lnTo>
                <a:lnTo>
                  <a:pt x="72999" y="294868"/>
                </a:lnTo>
                <a:lnTo>
                  <a:pt x="74434" y="296138"/>
                </a:lnTo>
                <a:lnTo>
                  <a:pt x="74434" y="283616"/>
                </a:lnTo>
                <a:lnTo>
                  <a:pt x="52552" y="307568"/>
                </a:lnTo>
                <a:lnTo>
                  <a:pt x="48209" y="311416"/>
                </a:lnTo>
                <a:lnTo>
                  <a:pt x="48209" y="319074"/>
                </a:lnTo>
                <a:lnTo>
                  <a:pt x="42951" y="322732"/>
                </a:lnTo>
                <a:lnTo>
                  <a:pt x="42329" y="323532"/>
                </a:lnTo>
                <a:lnTo>
                  <a:pt x="41935" y="324078"/>
                </a:lnTo>
                <a:lnTo>
                  <a:pt x="42024" y="323532"/>
                </a:lnTo>
                <a:lnTo>
                  <a:pt x="42189" y="322491"/>
                </a:lnTo>
                <a:lnTo>
                  <a:pt x="42100" y="323532"/>
                </a:lnTo>
                <a:lnTo>
                  <a:pt x="42341" y="322732"/>
                </a:lnTo>
                <a:lnTo>
                  <a:pt x="42862" y="322732"/>
                </a:lnTo>
                <a:lnTo>
                  <a:pt x="42964" y="322491"/>
                </a:lnTo>
                <a:lnTo>
                  <a:pt x="43345" y="321538"/>
                </a:lnTo>
                <a:lnTo>
                  <a:pt x="43980" y="320243"/>
                </a:lnTo>
                <a:lnTo>
                  <a:pt x="48209" y="319074"/>
                </a:lnTo>
                <a:lnTo>
                  <a:pt x="48209" y="311416"/>
                </a:lnTo>
                <a:lnTo>
                  <a:pt x="41313" y="317500"/>
                </a:lnTo>
                <a:lnTo>
                  <a:pt x="41313" y="322732"/>
                </a:lnTo>
                <a:lnTo>
                  <a:pt x="40119" y="325348"/>
                </a:lnTo>
                <a:lnTo>
                  <a:pt x="36614" y="330428"/>
                </a:lnTo>
                <a:lnTo>
                  <a:pt x="31216" y="335508"/>
                </a:lnTo>
                <a:lnTo>
                  <a:pt x="31902" y="334238"/>
                </a:lnTo>
                <a:lnTo>
                  <a:pt x="32461" y="331571"/>
                </a:lnTo>
                <a:lnTo>
                  <a:pt x="32524" y="330428"/>
                </a:lnTo>
                <a:lnTo>
                  <a:pt x="33185" y="329158"/>
                </a:lnTo>
                <a:lnTo>
                  <a:pt x="33807" y="329158"/>
                </a:lnTo>
                <a:lnTo>
                  <a:pt x="35699" y="326618"/>
                </a:lnTo>
                <a:lnTo>
                  <a:pt x="39509" y="325348"/>
                </a:lnTo>
                <a:lnTo>
                  <a:pt x="40106" y="325348"/>
                </a:lnTo>
                <a:lnTo>
                  <a:pt x="41313" y="322732"/>
                </a:lnTo>
                <a:lnTo>
                  <a:pt x="41313" y="317500"/>
                </a:lnTo>
                <a:lnTo>
                  <a:pt x="39611" y="318998"/>
                </a:lnTo>
                <a:lnTo>
                  <a:pt x="35267" y="322732"/>
                </a:lnTo>
                <a:lnTo>
                  <a:pt x="31203" y="326618"/>
                </a:lnTo>
                <a:lnTo>
                  <a:pt x="27457" y="331571"/>
                </a:lnTo>
                <a:lnTo>
                  <a:pt x="27279" y="331571"/>
                </a:lnTo>
                <a:lnTo>
                  <a:pt x="27228" y="331381"/>
                </a:lnTo>
                <a:lnTo>
                  <a:pt x="26631" y="329158"/>
                </a:lnTo>
                <a:lnTo>
                  <a:pt x="25463" y="326618"/>
                </a:lnTo>
                <a:lnTo>
                  <a:pt x="29489" y="324078"/>
                </a:lnTo>
                <a:lnTo>
                  <a:pt x="30200" y="322732"/>
                </a:lnTo>
                <a:lnTo>
                  <a:pt x="40220" y="313918"/>
                </a:lnTo>
                <a:lnTo>
                  <a:pt x="52616" y="303758"/>
                </a:lnTo>
                <a:lnTo>
                  <a:pt x="54571" y="301218"/>
                </a:lnTo>
                <a:lnTo>
                  <a:pt x="68554" y="288518"/>
                </a:lnTo>
                <a:lnTo>
                  <a:pt x="82156" y="273278"/>
                </a:lnTo>
                <a:lnTo>
                  <a:pt x="83286" y="273278"/>
                </a:lnTo>
                <a:lnTo>
                  <a:pt x="87668" y="268185"/>
                </a:lnTo>
                <a:lnTo>
                  <a:pt x="98894" y="259270"/>
                </a:lnTo>
                <a:lnTo>
                  <a:pt x="104203" y="254228"/>
                </a:lnTo>
                <a:lnTo>
                  <a:pt x="104368" y="254228"/>
                </a:lnTo>
                <a:lnTo>
                  <a:pt x="117652" y="240169"/>
                </a:lnTo>
                <a:lnTo>
                  <a:pt x="131648" y="227558"/>
                </a:lnTo>
                <a:lnTo>
                  <a:pt x="144945" y="216128"/>
                </a:lnTo>
                <a:lnTo>
                  <a:pt x="145681" y="214795"/>
                </a:lnTo>
                <a:lnTo>
                  <a:pt x="158394" y="202158"/>
                </a:lnTo>
                <a:lnTo>
                  <a:pt x="170116" y="191960"/>
                </a:lnTo>
                <a:lnTo>
                  <a:pt x="180555" y="183108"/>
                </a:lnTo>
                <a:lnTo>
                  <a:pt x="181305" y="182511"/>
                </a:lnTo>
                <a:lnTo>
                  <a:pt x="181305" y="176085"/>
                </a:lnTo>
                <a:lnTo>
                  <a:pt x="180835" y="176517"/>
                </a:lnTo>
                <a:lnTo>
                  <a:pt x="173532" y="183108"/>
                </a:lnTo>
                <a:lnTo>
                  <a:pt x="166039" y="191960"/>
                </a:lnTo>
                <a:lnTo>
                  <a:pt x="157378" y="199618"/>
                </a:lnTo>
                <a:lnTo>
                  <a:pt x="148615" y="207238"/>
                </a:lnTo>
                <a:lnTo>
                  <a:pt x="140614" y="216128"/>
                </a:lnTo>
                <a:lnTo>
                  <a:pt x="140309" y="214795"/>
                </a:lnTo>
                <a:lnTo>
                  <a:pt x="129603" y="226288"/>
                </a:lnTo>
                <a:lnTo>
                  <a:pt x="118122" y="236448"/>
                </a:lnTo>
                <a:lnTo>
                  <a:pt x="106324" y="246519"/>
                </a:lnTo>
                <a:lnTo>
                  <a:pt x="94627" y="256768"/>
                </a:lnTo>
                <a:lnTo>
                  <a:pt x="88099" y="261848"/>
                </a:lnTo>
                <a:lnTo>
                  <a:pt x="84302" y="266928"/>
                </a:lnTo>
                <a:lnTo>
                  <a:pt x="77952" y="273278"/>
                </a:lnTo>
                <a:lnTo>
                  <a:pt x="77254" y="272008"/>
                </a:lnTo>
                <a:lnTo>
                  <a:pt x="69634" y="280898"/>
                </a:lnTo>
                <a:lnTo>
                  <a:pt x="51689" y="294868"/>
                </a:lnTo>
                <a:lnTo>
                  <a:pt x="43942" y="303758"/>
                </a:lnTo>
                <a:lnTo>
                  <a:pt x="43992" y="301218"/>
                </a:lnTo>
                <a:lnTo>
                  <a:pt x="43370" y="303758"/>
                </a:lnTo>
                <a:lnTo>
                  <a:pt x="36817" y="307568"/>
                </a:lnTo>
                <a:lnTo>
                  <a:pt x="39420" y="308838"/>
                </a:lnTo>
                <a:lnTo>
                  <a:pt x="36880" y="310070"/>
                </a:lnTo>
                <a:lnTo>
                  <a:pt x="36182" y="311378"/>
                </a:lnTo>
                <a:lnTo>
                  <a:pt x="33756" y="316369"/>
                </a:lnTo>
                <a:lnTo>
                  <a:pt x="33909" y="316369"/>
                </a:lnTo>
                <a:lnTo>
                  <a:pt x="28638" y="318998"/>
                </a:lnTo>
                <a:lnTo>
                  <a:pt x="23533" y="322732"/>
                </a:lnTo>
                <a:lnTo>
                  <a:pt x="23380" y="322732"/>
                </a:lnTo>
                <a:lnTo>
                  <a:pt x="23279" y="322491"/>
                </a:lnTo>
                <a:lnTo>
                  <a:pt x="22923" y="321538"/>
                </a:lnTo>
                <a:lnTo>
                  <a:pt x="22491" y="320497"/>
                </a:lnTo>
                <a:lnTo>
                  <a:pt x="22491" y="324078"/>
                </a:lnTo>
                <a:lnTo>
                  <a:pt x="22313" y="324078"/>
                </a:lnTo>
                <a:lnTo>
                  <a:pt x="21894" y="322732"/>
                </a:lnTo>
                <a:lnTo>
                  <a:pt x="21844" y="322491"/>
                </a:lnTo>
                <a:lnTo>
                  <a:pt x="21082" y="318998"/>
                </a:lnTo>
                <a:lnTo>
                  <a:pt x="21488" y="317754"/>
                </a:lnTo>
                <a:lnTo>
                  <a:pt x="21526" y="318998"/>
                </a:lnTo>
                <a:lnTo>
                  <a:pt x="22085" y="321538"/>
                </a:lnTo>
                <a:lnTo>
                  <a:pt x="22491" y="324078"/>
                </a:lnTo>
                <a:lnTo>
                  <a:pt x="22491" y="320497"/>
                </a:lnTo>
                <a:lnTo>
                  <a:pt x="22390" y="320243"/>
                </a:lnTo>
                <a:lnTo>
                  <a:pt x="22364" y="320078"/>
                </a:lnTo>
                <a:lnTo>
                  <a:pt x="21844" y="317677"/>
                </a:lnTo>
                <a:lnTo>
                  <a:pt x="21805" y="317512"/>
                </a:lnTo>
                <a:lnTo>
                  <a:pt x="22377" y="316369"/>
                </a:lnTo>
                <a:lnTo>
                  <a:pt x="22669" y="316369"/>
                </a:lnTo>
                <a:lnTo>
                  <a:pt x="23050" y="315112"/>
                </a:lnTo>
                <a:lnTo>
                  <a:pt x="27736" y="311378"/>
                </a:lnTo>
                <a:lnTo>
                  <a:pt x="30492" y="307568"/>
                </a:lnTo>
                <a:lnTo>
                  <a:pt x="32181" y="307568"/>
                </a:lnTo>
                <a:lnTo>
                  <a:pt x="33235" y="303758"/>
                </a:lnTo>
                <a:lnTo>
                  <a:pt x="34721" y="305028"/>
                </a:lnTo>
                <a:lnTo>
                  <a:pt x="35598" y="303758"/>
                </a:lnTo>
                <a:lnTo>
                  <a:pt x="37617" y="302310"/>
                </a:lnTo>
                <a:lnTo>
                  <a:pt x="37490" y="302310"/>
                </a:lnTo>
                <a:lnTo>
                  <a:pt x="41770" y="296138"/>
                </a:lnTo>
                <a:lnTo>
                  <a:pt x="50406" y="288518"/>
                </a:lnTo>
                <a:lnTo>
                  <a:pt x="56299" y="283438"/>
                </a:lnTo>
                <a:lnTo>
                  <a:pt x="59982" y="280898"/>
                </a:lnTo>
                <a:lnTo>
                  <a:pt x="69888" y="273278"/>
                </a:lnTo>
                <a:lnTo>
                  <a:pt x="70599" y="272008"/>
                </a:lnTo>
                <a:lnTo>
                  <a:pt x="70650" y="270738"/>
                </a:lnTo>
                <a:lnTo>
                  <a:pt x="70739" y="268185"/>
                </a:lnTo>
                <a:lnTo>
                  <a:pt x="71031" y="266928"/>
                </a:lnTo>
                <a:lnTo>
                  <a:pt x="71310" y="265658"/>
                </a:lnTo>
                <a:lnTo>
                  <a:pt x="71691" y="265658"/>
                </a:lnTo>
                <a:lnTo>
                  <a:pt x="73253" y="264388"/>
                </a:lnTo>
                <a:lnTo>
                  <a:pt x="76454" y="264388"/>
                </a:lnTo>
                <a:lnTo>
                  <a:pt x="77368" y="263118"/>
                </a:lnTo>
                <a:lnTo>
                  <a:pt x="78282" y="261848"/>
                </a:lnTo>
                <a:lnTo>
                  <a:pt x="78486" y="261848"/>
                </a:lnTo>
                <a:lnTo>
                  <a:pt x="78346" y="263118"/>
                </a:lnTo>
                <a:lnTo>
                  <a:pt x="78892" y="261848"/>
                </a:lnTo>
                <a:lnTo>
                  <a:pt x="79730" y="259270"/>
                </a:lnTo>
                <a:lnTo>
                  <a:pt x="83388" y="259270"/>
                </a:lnTo>
                <a:lnTo>
                  <a:pt x="83477" y="259118"/>
                </a:lnTo>
                <a:lnTo>
                  <a:pt x="84645" y="256768"/>
                </a:lnTo>
                <a:lnTo>
                  <a:pt x="85128" y="256768"/>
                </a:lnTo>
                <a:lnTo>
                  <a:pt x="86093" y="255498"/>
                </a:lnTo>
                <a:lnTo>
                  <a:pt x="86474" y="255498"/>
                </a:lnTo>
                <a:lnTo>
                  <a:pt x="86944" y="256768"/>
                </a:lnTo>
                <a:lnTo>
                  <a:pt x="88049" y="255498"/>
                </a:lnTo>
                <a:lnTo>
                  <a:pt x="99428" y="245338"/>
                </a:lnTo>
                <a:lnTo>
                  <a:pt x="101676" y="242798"/>
                </a:lnTo>
                <a:lnTo>
                  <a:pt x="103428" y="240169"/>
                </a:lnTo>
                <a:lnTo>
                  <a:pt x="106172" y="237718"/>
                </a:lnTo>
                <a:lnTo>
                  <a:pt x="108470" y="235127"/>
                </a:lnTo>
                <a:lnTo>
                  <a:pt x="109029" y="235127"/>
                </a:lnTo>
                <a:lnTo>
                  <a:pt x="109143" y="235000"/>
                </a:lnTo>
                <a:lnTo>
                  <a:pt x="112445" y="231267"/>
                </a:lnTo>
                <a:lnTo>
                  <a:pt x="113538" y="230098"/>
                </a:lnTo>
                <a:lnTo>
                  <a:pt x="119443" y="223748"/>
                </a:lnTo>
                <a:lnTo>
                  <a:pt x="125349" y="218668"/>
                </a:lnTo>
                <a:lnTo>
                  <a:pt x="138836" y="206006"/>
                </a:lnTo>
                <a:lnTo>
                  <a:pt x="138709" y="207022"/>
                </a:lnTo>
                <a:lnTo>
                  <a:pt x="139395" y="205968"/>
                </a:lnTo>
                <a:lnTo>
                  <a:pt x="141376" y="202158"/>
                </a:lnTo>
                <a:lnTo>
                  <a:pt x="141554" y="202158"/>
                </a:lnTo>
                <a:lnTo>
                  <a:pt x="141516" y="203428"/>
                </a:lnTo>
                <a:lnTo>
                  <a:pt x="142303" y="202158"/>
                </a:lnTo>
                <a:lnTo>
                  <a:pt x="146646" y="199618"/>
                </a:lnTo>
                <a:lnTo>
                  <a:pt x="150101" y="194538"/>
                </a:lnTo>
                <a:lnTo>
                  <a:pt x="154762" y="190652"/>
                </a:lnTo>
                <a:lnTo>
                  <a:pt x="154597" y="191960"/>
                </a:lnTo>
                <a:lnTo>
                  <a:pt x="155460" y="191960"/>
                </a:lnTo>
                <a:lnTo>
                  <a:pt x="155562" y="191706"/>
                </a:lnTo>
                <a:lnTo>
                  <a:pt x="156032" y="190576"/>
                </a:lnTo>
                <a:lnTo>
                  <a:pt x="156743" y="188188"/>
                </a:lnTo>
                <a:lnTo>
                  <a:pt x="157518" y="186918"/>
                </a:lnTo>
                <a:lnTo>
                  <a:pt x="162140" y="188188"/>
                </a:lnTo>
                <a:lnTo>
                  <a:pt x="161912" y="186918"/>
                </a:lnTo>
                <a:lnTo>
                  <a:pt x="161353" y="184378"/>
                </a:lnTo>
                <a:lnTo>
                  <a:pt x="162267" y="184378"/>
                </a:lnTo>
                <a:lnTo>
                  <a:pt x="162140" y="185648"/>
                </a:lnTo>
                <a:lnTo>
                  <a:pt x="163195" y="184378"/>
                </a:lnTo>
                <a:lnTo>
                  <a:pt x="167982" y="178028"/>
                </a:lnTo>
                <a:lnTo>
                  <a:pt x="174117" y="172948"/>
                </a:lnTo>
                <a:lnTo>
                  <a:pt x="180467" y="166598"/>
                </a:lnTo>
                <a:lnTo>
                  <a:pt x="187020" y="161518"/>
                </a:lnTo>
                <a:lnTo>
                  <a:pt x="187363" y="161518"/>
                </a:lnTo>
                <a:lnTo>
                  <a:pt x="187515" y="160248"/>
                </a:lnTo>
                <a:lnTo>
                  <a:pt x="191173" y="160248"/>
                </a:lnTo>
                <a:lnTo>
                  <a:pt x="194322" y="158978"/>
                </a:lnTo>
                <a:lnTo>
                  <a:pt x="199364" y="158978"/>
                </a:lnTo>
                <a:lnTo>
                  <a:pt x="200507" y="157708"/>
                </a:lnTo>
                <a:lnTo>
                  <a:pt x="201079" y="157708"/>
                </a:lnTo>
                <a:lnTo>
                  <a:pt x="201079" y="151790"/>
                </a:lnTo>
                <a:lnTo>
                  <a:pt x="183045" y="153898"/>
                </a:lnTo>
                <a:lnTo>
                  <a:pt x="180962" y="154393"/>
                </a:lnTo>
                <a:lnTo>
                  <a:pt x="180962" y="160248"/>
                </a:lnTo>
                <a:lnTo>
                  <a:pt x="180581" y="161518"/>
                </a:lnTo>
                <a:lnTo>
                  <a:pt x="179882" y="161518"/>
                </a:lnTo>
                <a:lnTo>
                  <a:pt x="180962" y="160248"/>
                </a:lnTo>
                <a:lnTo>
                  <a:pt x="180962" y="154393"/>
                </a:lnTo>
                <a:lnTo>
                  <a:pt x="179158" y="154813"/>
                </a:lnTo>
                <a:lnTo>
                  <a:pt x="179158" y="162788"/>
                </a:lnTo>
                <a:lnTo>
                  <a:pt x="165455" y="175488"/>
                </a:lnTo>
                <a:lnTo>
                  <a:pt x="158838" y="181698"/>
                </a:lnTo>
                <a:lnTo>
                  <a:pt x="152044" y="188188"/>
                </a:lnTo>
                <a:lnTo>
                  <a:pt x="151650" y="188188"/>
                </a:lnTo>
                <a:lnTo>
                  <a:pt x="142544" y="197078"/>
                </a:lnTo>
                <a:lnTo>
                  <a:pt x="129946" y="207022"/>
                </a:lnTo>
                <a:lnTo>
                  <a:pt x="129578" y="207238"/>
                </a:lnTo>
                <a:lnTo>
                  <a:pt x="129336" y="207505"/>
                </a:lnTo>
                <a:lnTo>
                  <a:pt x="123672" y="211975"/>
                </a:lnTo>
                <a:lnTo>
                  <a:pt x="120764" y="214795"/>
                </a:lnTo>
                <a:lnTo>
                  <a:pt x="119456" y="216090"/>
                </a:lnTo>
                <a:lnTo>
                  <a:pt x="120662" y="214795"/>
                </a:lnTo>
                <a:lnTo>
                  <a:pt x="123228" y="212318"/>
                </a:lnTo>
                <a:lnTo>
                  <a:pt x="123672" y="211975"/>
                </a:lnTo>
                <a:lnTo>
                  <a:pt x="125984" y="209727"/>
                </a:lnTo>
                <a:lnTo>
                  <a:pt x="126453" y="209727"/>
                </a:lnTo>
                <a:lnTo>
                  <a:pt x="126568" y="208508"/>
                </a:lnTo>
                <a:lnTo>
                  <a:pt x="129133" y="207505"/>
                </a:lnTo>
                <a:lnTo>
                  <a:pt x="129578" y="207238"/>
                </a:lnTo>
                <a:lnTo>
                  <a:pt x="129451" y="207238"/>
                </a:lnTo>
                <a:lnTo>
                  <a:pt x="130962" y="205968"/>
                </a:lnTo>
                <a:lnTo>
                  <a:pt x="132118" y="204685"/>
                </a:lnTo>
                <a:lnTo>
                  <a:pt x="132346" y="203428"/>
                </a:lnTo>
                <a:lnTo>
                  <a:pt x="133134" y="203428"/>
                </a:lnTo>
                <a:lnTo>
                  <a:pt x="139649" y="197078"/>
                </a:lnTo>
                <a:lnTo>
                  <a:pt x="146710" y="190576"/>
                </a:lnTo>
                <a:lnTo>
                  <a:pt x="153657" y="184378"/>
                </a:lnTo>
                <a:lnTo>
                  <a:pt x="160921" y="178028"/>
                </a:lnTo>
                <a:lnTo>
                  <a:pt x="164071" y="172948"/>
                </a:lnTo>
                <a:lnTo>
                  <a:pt x="166077" y="170408"/>
                </a:lnTo>
                <a:lnTo>
                  <a:pt x="173520" y="163931"/>
                </a:lnTo>
                <a:lnTo>
                  <a:pt x="175666" y="163931"/>
                </a:lnTo>
                <a:lnTo>
                  <a:pt x="176961" y="162788"/>
                </a:lnTo>
                <a:lnTo>
                  <a:pt x="175793" y="162788"/>
                </a:lnTo>
                <a:lnTo>
                  <a:pt x="176225" y="161518"/>
                </a:lnTo>
                <a:lnTo>
                  <a:pt x="178625" y="161518"/>
                </a:lnTo>
                <a:lnTo>
                  <a:pt x="178028" y="162788"/>
                </a:lnTo>
                <a:lnTo>
                  <a:pt x="179158" y="162788"/>
                </a:lnTo>
                <a:lnTo>
                  <a:pt x="179158" y="154813"/>
                </a:lnTo>
                <a:lnTo>
                  <a:pt x="172123" y="156438"/>
                </a:lnTo>
                <a:lnTo>
                  <a:pt x="166636" y="159346"/>
                </a:lnTo>
                <a:lnTo>
                  <a:pt x="166636" y="163931"/>
                </a:lnTo>
                <a:lnTo>
                  <a:pt x="165747" y="164274"/>
                </a:lnTo>
                <a:lnTo>
                  <a:pt x="166357" y="163931"/>
                </a:lnTo>
                <a:lnTo>
                  <a:pt x="166636" y="163931"/>
                </a:lnTo>
                <a:lnTo>
                  <a:pt x="166636" y="159346"/>
                </a:lnTo>
                <a:lnTo>
                  <a:pt x="165836" y="159766"/>
                </a:lnTo>
                <a:lnTo>
                  <a:pt x="165836" y="163931"/>
                </a:lnTo>
                <a:lnTo>
                  <a:pt x="165608" y="164338"/>
                </a:lnTo>
                <a:lnTo>
                  <a:pt x="164884" y="165227"/>
                </a:lnTo>
                <a:lnTo>
                  <a:pt x="164630" y="165227"/>
                </a:lnTo>
                <a:lnTo>
                  <a:pt x="161036" y="169138"/>
                </a:lnTo>
                <a:lnTo>
                  <a:pt x="156133" y="170408"/>
                </a:lnTo>
                <a:lnTo>
                  <a:pt x="151384" y="173596"/>
                </a:lnTo>
                <a:lnTo>
                  <a:pt x="153339" y="172948"/>
                </a:lnTo>
                <a:lnTo>
                  <a:pt x="158775" y="170408"/>
                </a:lnTo>
                <a:lnTo>
                  <a:pt x="153962" y="175488"/>
                </a:lnTo>
                <a:lnTo>
                  <a:pt x="149352" y="180568"/>
                </a:lnTo>
                <a:lnTo>
                  <a:pt x="145186" y="185648"/>
                </a:lnTo>
                <a:lnTo>
                  <a:pt x="139839" y="190576"/>
                </a:lnTo>
                <a:lnTo>
                  <a:pt x="134061" y="195808"/>
                </a:lnTo>
                <a:lnTo>
                  <a:pt x="128397" y="200888"/>
                </a:lnTo>
                <a:lnTo>
                  <a:pt x="122682" y="207238"/>
                </a:lnTo>
                <a:lnTo>
                  <a:pt x="122643" y="207022"/>
                </a:lnTo>
                <a:lnTo>
                  <a:pt x="122428" y="205968"/>
                </a:lnTo>
                <a:lnTo>
                  <a:pt x="114693" y="213334"/>
                </a:lnTo>
                <a:lnTo>
                  <a:pt x="114693" y="220548"/>
                </a:lnTo>
                <a:lnTo>
                  <a:pt x="114007" y="221208"/>
                </a:lnTo>
                <a:lnTo>
                  <a:pt x="112864" y="222427"/>
                </a:lnTo>
                <a:lnTo>
                  <a:pt x="112001" y="222427"/>
                </a:lnTo>
                <a:lnTo>
                  <a:pt x="114693" y="220548"/>
                </a:lnTo>
                <a:lnTo>
                  <a:pt x="114693" y="213334"/>
                </a:lnTo>
                <a:lnTo>
                  <a:pt x="114427" y="213588"/>
                </a:lnTo>
                <a:lnTo>
                  <a:pt x="111721" y="216039"/>
                </a:lnTo>
                <a:lnTo>
                  <a:pt x="111721" y="222427"/>
                </a:lnTo>
                <a:lnTo>
                  <a:pt x="110731" y="223570"/>
                </a:lnTo>
                <a:lnTo>
                  <a:pt x="110528" y="223748"/>
                </a:lnTo>
                <a:lnTo>
                  <a:pt x="111721" y="222427"/>
                </a:lnTo>
                <a:lnTo>
                  <a:pt x="111721" y="216039"/>
                </a:lnTo>
                <a:lnTo>
                  <a:pt x="106006" y="221208"/>
                </a:lnTo>
                <a:lnTo>
                  <a:pt x="97459" y="227558"/>
                </a:lnTo>
                <a:lnTo>
                  <a:pt x="96354" y="228396"/>
                </a:lnTo>
                <a:lnTo>
                  <a:pt x="96354" y="237718"/>
                </a:lnTo>
                <a:lnTo>
                  <a:pt x="96329" y="238963"/>
                </a:lnTo>
                <a:lnTo>
                  <a:pt x="95199" y="240169"/>
                </a:lnTo>
                <a:lnTo>
                  <a:pt x="95554" y="238963"/>
                </a:lnTo>
                <a:lnTo>
                  <a:pt x="95554" y="237718"/>
                </a:lnTo>
                <a:lnTo>
                  <a:pt x="96354" y="237718"/>
                </a:lnTo>
                <a:lnTo>
                  <a:pt x="96354" y="228396"/>
                </a:lnTo>
                <a:lnTo>
                  <a:pt x="95783" y="228828"/>
                </a:lnTo>
                <a:lnTo>
                  <a:pt x="95935" y="230098"/>
                </a:lnTo>
                <a:lnTo>
                  <a:pt x="95783" y="228828"/>
                </a:lnTo>
                <a:lnTo>
                  <a:pt x="95389" y="226288"/>
                </a:lnTo>
                <a:lnTo>
                  <a:pt x="96393" y="226288"/>
                </a:lnTo>
                <a:lnTo>
                  <a:pt x="96215" y="227558"/>
                </a:lnTo>
                <a:lnTo>
                  <a:pt x="97193" y="226288"/>
                </a:lnTo>
                <a:lnTo>
                  <a:pt x="104025" y="217398"/>
                </a:lnTo>
                <a:lnTo>
                  <a:pt x="110261" y="210947"/>
                </a:lnTo>
                <a:lnTo>
                  <a:pt x="112204" y="208508"/>
                </a:lnTo>
                <a:lnTo>
                  <a:pt x="120650" y="199618"/>
                </a:lnTo>
                <a:lnTo>
                  <a:pt x="128320" y="191706"/>
                </a:lnTo>
                <a:lnTo>
                  <a:pt x="129374" y="190576"/>
                </a:lnTo>
                <a:lnTo>
                  <a:pt x="131127" y="188188"/>
                </a:lnTo>
                <a:lnTo>
                  <a:pt x="131508" y="186918"/>
                </a:lnTo>
                <a:lnTo>
                  <a:pt x="132702" y="185648"/>
                </a:lnTo>
                <a:lnTo>
                  <a:pt x="134315" y="183108"/>
                </a:lnTo>
                <a:lnTo>
                  <a:pt x="137439" y="179222"/>
                </a:lnTo>
                <a:lnTo>
                  <a:pt x="139814" y="178028"/>
                </a:lnTo>
                <a:lnTo>
                  <a:pt x="139954" y="178028"/>
                </a:lnTo>
                <a:lnTo>
                  <a:pt x="140398" y="176517"/>
                </a:lnTo>
                <a:lnTo>
                  <a:pt x="140970" y="176517"/>
                </a:lnTo>
                <a:lnTo>
                  <a:pt x="144272" y="174218"/>
                </a:lnTo>
                <a:lnTo>
                  <a:pt x="149910" y="171678"/>
                </a:lnTo>
                <a:lnTo>
                  <a:pt x="154101" y="170408"/>
                </a:lnTo>
                <a:lnTo>
                  <a:pt x="158229" y="167868"/>
                </a:lnTo>
                <a:lnTo>
                  <a:pt x="158826" y="167868"/>
                </a:lnTo>
                <a:lnTo>
                  <a:pt x="161353" y="166598"/>
                </a:lnTo>
                <a:lnTo>
                  <a:pt x="163004" y="165747"/>
                </a:lnTo>
                <a:lnTo>
                  <a:pt x="163169" y="165417"/>
                </a:lnTo>
                <a:lnTo>
                  <a:pt x="163271" y="165227"/>
                </a:lnTo>
                <a:lnTo>
                  <a:pt x="163106" y="165227"/>
                </a:lnTo>
                <a:lnTo>
                  <a:pt x="164465" y="163931"/>
                </a:lnTo>
                <a:lnTo>
                  <a:pt x="165836" y="163931"/>
                </a:lnTo>
                <a:lnTo>
                  <a:pt x="165836" y="159766"/>
                </a:lnTo>
                <a:lnTo>
                  <a:pt x="164922" y="160248"/>
                </a:lnTo>
                <a:lnTo>
                  <a:pt x="162293" y="160248"/>
                </a:lnTo>
                <a:lnTo>
                  <a:pt x="159969" y="161518"/>
                </a:lnTo>
                <a:lnTo>
                  <a:pt x="157340" y="161518"/>
                </a:lnTo>
                <a:lnTo>
                  <a:pt x="151155" y="163931"/>
                </a:lnTo>
                <a:lnTo>
                  <a:pt x="144678" y="166598"/>
                </a:lnTo>
                <a:lnTo>
                  <a:pt x="138874" y="170408"/>
                </a:lnTo>
                <a:lnTo>
                  <a:pt x="133057" y="172948"/>
                </a:lnTo>
                <a:lnTo>
                  <a:pt x="129832" y="175488"/>
                </a:lnTo>
                <a:lnTo>
                  <a:pt x="123532" y="178028"/>
                </a:lnTo>
                <a:lnTo>
                  <a:pt x="123367" y="178358"/>
                </a:lnTo>
                <a:lnTo>
                  <a:pt x="123367" y="188188"/>
                </a:lnTo>
                <a:lnTo>
                  <a:pt x="108305" y="200888"/>
                </a:lnTo>
                <a:lnTo>
                  <a:pt x="104648" y="204216"/>
                </a:lnTo>
                <a:lnTo>
                  <a:pt x="104648" y="211035"/>
                </a:lnTo>
                <a:lnTo>
                  <a:pt x="94411" y="222427"/>
                </a:lnTo>
                <a:lnTo>
                  <a:pt x="94399" y="230098"/>
                </a:lnTo>
                <a:lnTo>
                  <a:pt x="93357" y="231101"/>
                </a:lnTo>
                <a:lnTo>
                  <a:pt x="93357" y="242798"/>
                </a:lnTo>
                <a:lnTo>
                  <a:pt x="87896" y="247878"/>
                </a:lnTo>
                <a:lnTo>
                  <a:pt x="82321" y="254228"/>
                </a:lnTo>
                <a:lnTo>
                  <a:pt x="75971" y="259270"/>
                </a:lnTo>
                <a:lnTo>
                  <a:pt x="74002" y="259270"/>
                </a:lnTo>
                <a:lnTo>
                  <a:pt x="78435" y="255498"/>
                </a:lnTo>
                <a:lnTo>
                  <a:pt x="82321" y="250418"/>
                </a:lnTo>
                <a:lnTo>
                  <a:pt x="86855" y="246532"/>
                </a:lnTo>
                <a:lnTo>
                  <a:pt x="86499" y="247878"/>
                </a:lnTo>
                <a:lnTo>
                  <a:pt x="87553" y="247878"/>
                </a:lnTo>
                <a:lnTo>
                  <a:pt x="88303" y="246519"/>
                </a:lnTo>
                <a:lnTo>
                  <a:pt x="88417" y="246380"/>
                </a:lnTo>
                <a:lnTo>
                  <a:pt x="89242" y="245338"/>
                </a:lnTo>
                <a:lnTo>
                  <a:pt x="91617" y="244068"/>
                </a:lnTo>
                <a:lnTo>
                  <a:pt x="93357" y="242798"/>
                </a:lnTo>
                <a:lnTo>
                  <a:pt x="93357" y="231101"/>
                </a:lnTo>
                <a:lnTo>
                  <a:pt x="89141" y="235127"/>
                </a:lnTo>
                <a:lnTo>
                  <a:pt x="89192" y="235000"/>
                </a:lnTo>
                <a:lnTo>
                  <a:pt x="89890" y="233908"/>
                </a:lnTo>
                <a:lnTo>
                  <a:pt x="91935" y="230098"/>
                </a:lnTo>
                <a:lnTo>
                  <a:pt x="94399" y="230098"/>
                </a:lnTo>
                <a:lnTo>
                  <a:pt x="94399" y="222440"/>
                </a:lnTo>
                <a:lnTo>
                  <a:pt x="89281" y="227558"/>
                </a:lnTo>
                <a:lnTo>
                  <a:pt x="87299" y="230085"/>
                </a:lnTo>
                <a:lnTo>
                  <a:pt x="87299" y="235127"/>
                </a:lnTo>
                <a:lnTo>
                  <a:pt x="87299" y="236448"/>
                </a:lnTo>
                <a:lnTo>
                  <a:pt x="86944" y="236448"/>
                </a:lnTo>
                <a:lnTo>
                  <a:pt x="85902" y="237236"/>
                </a:lnTo>
                <a:lnTo>
                  <a:pt x="86385" y="236448"/>
                </a:lnTo>
                <a:lnTo>
                  <a:pt x="87299" y="235127"/>
                </a:lnTo>
                <a:lnTo>
                  <a:pt x="87299" y="230085"/>
                </a:lnTo>
                <a:lnTo>
                  <a:pt x="84289" y="233908"/>
                </a:lnTo>
                <a:lnTo>
                  <a:pt x="83870" y="232638"/>
                </a:lnTo>
                <a:lnTo>
                  <a:pt x="72732" y="245338"/>
                </a:lnTo>
                <a:lnTo>
                  <a:pt x="69481" y="248869"/>
                </a:lnTo>
                <a:lnTo>
                  <a:pt x="69481" y="263118"/>
                </a:lnTo>
                <a:lnTo>
                  <a:pt x="68872" y="264388"/>
                </a:lnTo>
                <a:lnTo>
                  <a:pt x="67564" y="265658"/>
                </a:lnTo>
                <a:lnTo>
                  <a:pt x="69481" y="263118"/>
                </a:lnTo>
                <a:lnTo>
                  <a:pt x="69481" y="248869"/>
                </a:lnTo>
                <a:lnTo>
                  <a:pt x="65519" y="253174"/>
                </a:lnTo>
                <a:lnTo>
                  <a:pt x="65519" y="267436"/>
                </a:lnTo>
                <a:lnTo>
                  <a:pt x="60845" y="273278"/>
                </a:lnTo>
                <a:lnTo>
                  <a:pt x="56210" y="280898"/>
                </a:lnTo>
                <a:lnTo>
                  <a:pt x="50177" y="283438"/>
                </a:lnTo>
                <a:lnTo>
                  <a:pt x="49466" y="283438"/>
                </a:lnTo>
                <a:lnTo>
                  <a:pt x="54978" y="278282"/>
                </a:lnTo>
                <a:lnTo>
                  <a:pt x="60388" y="272008"/>
                </a:lnTo>
                <a:lnTo>
                  <a:pt x="65519" y="267436"/>
                </a:lnTo>
                <a:lnTo>
                  <a:pt x="65519" y="253174"/>
                </a:lnTo>
                <a:lnTo>
                  <a:pt x="61036" y="258038"/>
                </a:lnTo>
                <a:lnTo>
                  <a:pt x="49314" y="268185"/>
                </a:lnTo>
                <a:lnTo>
                  <a:pt x="38049" y="280898"/>
                </a:lnTo>
                <a:lnTo>
                  <a:pt x="32867" y="285978"/>
                </a:lnTo>
                <a:lnTo>
                  <a:pt x="28155" y="290957"/>
                </a:lnTo>
                <a:lnTo>
                  <a:pt x="27114" y="292328"/>
                </a:lnTo>
                <a:lnTo>
                  <a:pt x="23444" y="297307"/>
                </a:lnTo>
                <a:lnTo>
                  <a:pt x="23177" y="297535"/>
                </a:lnTo>
                <a:lnTo>
                  <a:pt x="19748" y="299948"/>
                </a:lnTo>
                <a:lnTo>
                  <a:pt x="17741" y="301218"/>
                </a:lnTo>
                <a:lnTo>
                  <a:pt x="16065" y="294868"/>
                </a:lnTo>
                <a:lnTo>
                  <a:pt x="15900" y="294868"/>
                </a:lnTo>
                <a:lnTo>
                  <a:pt x="15963" y="295097"/>
                </a:lnTo>
                <a:lnTo>
                  <a:pt x="16827" y="298678"/>
                </a:lnTo>
                <a:lnTo>
                  <a:pt x="17538" y="301218"/>
                </a:lnTo>
                <a:lnTo>
                  <a:pt x="17081" y="301218"/>
                </a:lnTo>
                <a:lnTo>
                  <a:pt x="16725" y="302310"/>
                </a:lnTo>
                <a:lnTo>
                  <a:pt x="16179" y="302310"/>
                </a:lnTo>
                <a:lnTo>
                  <a:pt x="15875" y="301218"/>
                </a:lnTo>
                <a:lnTo>
                  <a:pt x="15735" y="301218"/>
                </a:lnTo>
                <a:lnTo>
                  <a:pt x="14541" y="294868"/>
                </a:lnTo>
                <a:lnTo>
                  <a:pt x="14173" y="293598"/>
                </a:lnTo>
                <a:lnTo>
                  <a:pt x="15430" y="296138"/>
                </a:lnTo>
                <a:lnTo>
                  <a:pt x="16027" y="297129"/>
                </a:lnTo>
                <a:lnTo>
                  <a:pt x="15798" y="296138"/>
                </a:lnTo>
                <a:lnTo>
                  <a:pt x="15405" y="295097"/>
                </a:lnTo>
                <a:lnTo>
                  <a:pt x="15481" y="293598"/>
                </a:lnTo>
                <a:lnTo>
                  <a:pt x="16573" y="293598"/>
                </a:lnTo>
                <a:lnTo>
                  <a:pt x="16459" y="292328"/>
                </a:lnTo>
                <a:lnTo>
                  <a:pt x="20802" y="287248"/>
                </a:lnTo>
                <a:lnTo>
                  <a:pt x="31127" y="277088"/>
                </a:lnTo>
                <a:lnTo>
                  <a:pt x="37287" y="272008"/>
                </a:lnTo>
                <a:lnTo>
                  <a:pt x="42913" y="266928"/>
                </a:lnTo>
                <a:lnTo>
                  <a:pt x="42405" y="268185"/>
                </a:lnTo>
                <a:lnTo>
                  <a:pt x="43332" y="266928"/>
                </a:lnTo>
                <a:lnTo>
                  <a:pt x="44272" y="265658"/>
                </a:lnTo>
                <a:lnTo>
                  <a:pt x="46621" y="263118"/>
                </a:lnTo>
                <a:lnTo>
                  <a:pt x="47256" y="263118"/>
                </a:lnTo>
                <a:lnTo>
                  <a:pt x="51587" y="259270"/>
                </a:lnTo>
                <a:lnTo>
                  <a:pt x="56159" y="255498"/>
                </a:lnTo>
                <a:lnTo>
                  <a:pt x="60642" y="250418"/>
                </a:lnTo>
                <a:lnTo>
                  <a:pt x="65239" y="245338"/>
                </a:lnTo>
                <a:lnTo>
                  <a:pt x="65405" y="246519"/>
                </a:lnTo>
                <a:lnTo>
                  <a:pt x="64897" y="247878"/>
                </a:lnTo>
                <a:lnTo>
                  <a:pt x="66065" y="246519"/>
                </a:lnTo>
                <a:lnTo>
                  <a:pt x="66154" y="246380"/>
                </a:lnTo>
                <a:lnTo>
                  <a:pt x="66738" y="245338"/>
                </a:lnTo>
                <a:lnTo>
                  <a:pt x="67881" y="244068"/>
                </a:lnTo>
                <a:lnTo>
                  <a:pt x="69392" y="241528"/>
                </a:lnTo>
                <a:lnTo>
                  <a:pt x="74803" y="241528"/>
                </a:lnTo>
                <a:lnTo>
                  <a:pt x="74714" y="237718"/>
                </a:lnTo>
                <a:lnTo>
                  <a:pt x="76619" y="237718"/>
                </a:lnTo>
                <a:lnTo>
                  <a:pt x="82562" y="231267"/>
                </a:lnTo>
                <a:lnTo>
                  <a:pt x="89700" y="223748"/>
                </a:lnTo>
                <a:lnTo>
                  <a:pt x="97104" y="217398"/>
                </a:lnTo>
                <a:lnTo>
                  <a:pt x="104648" y="211035"/>
                </a:lnTo>
                <a:lnTo>
                  <a:pt x="104648" y="204216"/>
                </a:lnTo>
                <a:lnTo>
                  <a:pt x="93014" y="214795"/>
                </a:lnTo>
                <a:lnTo>
                  <a:pt x="77571" y="230098"/>
                </a:lnTo>
                <a:lnTo>
                  <a:pt x="62471" y="244068"/>
                </a:lnTo>
                <a:lnTo>
                  <a:pt x="62103" y="244068"/>
                </a:lnTo>
                <a:lnTo>
                  <a:pt x="56146" y="249148"/>
                </a:lnTo>
                <a:lnTo>
                  <a:pt x="56007" y="249288"/>
                </a:lnTo>
                <a:lnTo>
                  <a:pt x="50025" y="255498"/>
                </a:lnTo>
                <a:lnTo>
                  <a:pt x="37477" y="265658"/>
                </a:lnTo>
                <a:lnTo>
                  <a:pt x="38938" y="264388"/>
                </a:lnTo>
                <a:lnTo>
                  <a:pt x="40360" y="261848"/>
                </a:lnTo>
                <a:lnTo>
                  <a:pt x="41656" y="259600"/>
                </a:lnTo>
                <a:lnTo>
                  <a:pt x="41871" y="259270"/>
                </a:lnTo>
                <a:lnTo>
                  <a:pt x="46431" y="255498"/>
                </a:lnTo>
                <a:lnTo>
                  <a:pt x="56032" y="247878"/>
                </a:lnTo>
                <a:lnTo>
                  <a:pt x="56629" y="246519"/>
                </a:lnTo>
                <a:lnTo>
                  <a:pt x="56743" y="245338"/>
                </a:lnTo>
                <a:lnTo>
                  <a:pt x="56870" y="244068"/>
                </a:lnTo>
                <a:lnTo>
                  <a:pt x="57264" y="241528"/>
                </a:lnTo>
                <a:lnTo>
                  <a:pt x="57873" y="241528"/>
                </a:lnTo>
                <a:lnTo>
                  <a:pt x="58140" y="240296"/>
                </a:lnTo>
                <a:lnTo>
                  <a:pt x="58127" y="241528"/>
                </a:lnTo>
                <a:lnTo>
                  <a:pt x="58928" y="240169"/>
                </a:lnTo>
                <a:lnTo>
                  <a:pt x="59664" y="240169"/>
                </a:lnTo>
                <a:lnTo>
                  <a:pt x="60960" y="237718"/>
                </a:lnTo>
                <a:lnTo>
                  <a:pt x="62191" y="237718"/>
                </a:lnTo>
                <a:lnTo>
                  <a:pt x="63334" y="236448"/>
                </a:lnTo>
                <a:lnTo>
                  <a:pt x="64414" y="235127"/>
                </a:lnTo>
                <a:lnTo>
                  <a:pt x="65557" y="235127"/>
                </a:lnTo>
                <a:lnTo>
                  <a:pt x="65620" y="235000"/>
                </a:lnTo>
                <a:lnTo>
                  <a:pt x="66738" y="232638"/>
                </a:lnTo>
                <a:lnTo>
                  <a:pt x="71501" y="231267"/>
                </a:lnTo>
                <a:lnTo>
                  <a:pt x="70866" y="231267"/>
                </a:lnTo>
                <a:lnTo>
                  <a:pt x="72110" y="228828"/>
                </a:lnTo>
                <a:lnTo>
                  <a:pt x="72618" y="228828"/>
                </a:lnTo>
                <a:lnTo>
                  <a:pt x="73685" y="226288"/>
                </a:lnTo>
                <a:lnTo>
                  <a:pt x="74510" y="227558"/>
                </a:lnTo>
                <a:lnTo>
                  <a:pt x="75412" y="226288"/>
                </a:lnTo>
                <a:lnTo>
                  <a:pt x="81026" y="221208"/>
                </a:lnTo>
                <a:lnTo>
                  <a:pt x="95440" y="205968"/>
                </a:lnTo>
                <a:lnTo>
                  <a:pt x="95961" y="204685"/>
                </a:lnTo>
                <a:lnTo>
                  <a:pt x="102552" y="197078"/>
                </a:lnTo>
                <a:lnTo>
                  <a:pt x="103428" y="195808"/>
                </a:lnTo>
                <a:lnTo>
                  <a:pt x="104343" y="195808"/>
                </a:lnTo>
                <a:lnTo>
                  <a:pt x="105257" y="194538"/>
                </a:lnTo>
                <a:lnTo>
                  <a:pt x="106400" y="193268"/>
                </a:lnTo>
                <a:lnTo>
                  <a:pt x="107340" y="193268"/>
                </a:lnTo>
                <a:lnTo>
                  <a:pt x="107708" y="191960"/>
                </a:lnTo>
                <a:lnTo>
                  <a:pt x="108165" y="191960"/>
                </a:lnTo>
                <a:lnTo>
                  <a:pt x="108191" y="191706"/>
                </a:lnTo>
                <a:lnTo>
                  <a:pt x="108305" y="190576"/>
                </a:lnTo>
                <a:lnTo>
                  <a:pt x="108762" y="190576"/>
                </a:lnTo>
                <a:lnTo>
                  <a:pt x="109499" y="189458"/>
                </a:lnTo>
                <a:lnTo>
                  <a:pt x="110413" y="189458"/>
                </a:lnTo>
                <a:lnTo>
                  <a:pt x="111290" y="188188"/>
                </a:lnTo>
                <a:lnTo>
                  <a:pt x="112661" y="186918"/>
                </a:lnTo>
                <a:lnTo>
                  <a:pt x="113474" y="185648"/>
                </a:lnTo>
                <a:lnTo>
                  <a:pt x="114528" y="185648"/>
                </a:lnTo>
                <a:lnTo>
                  <a:pt x="114985" y="186918"/>
                </a:lnTo>
                <a:lnTo>
                  <a:pt x="115328" y="188188"/>
                </a:lnTo>
                <a:lnTo>
                  <a:pt x="116649" y="188188"/>
                </a:lnTo>
                <a:lnTo>
                  <a:pt x="117132" y="189458"/>
                </a:lnTo>
                <a:lnTo>
                  <a:pt x="121818" y="189458"/>
                </a:lnTo>
                <a:lnTo>
                  <a:pt x="123367" y="188188"/>
                </a:lnTo>
                <a:lnTo>
                  <a:pt x="123367" y="178358"/>
                </a:lnTo>
                <a:lnTo>
                  <a:pt x="122936" y="179222"/>
                </a:lnTo>
                <a:lnTo>
                  <a:pt x="121043" y="179222"/>
                </a:lnTo>
                <a:lnTo>
                  <a:pt x="121005" y="178028"/>
                </a:lnTo>
                <a:lnTo>
                  <a:pt x="120904" y="176517"/>
                </a:lnTo>
                <a:lnTo>
                  <a:pt x="120865" y="175933"/>
                </a:lnTo>
                <a:lnTo>
                  <a:pt x="120738" y="174218"/>
                </a:lnTo>
                <a:lnTo>
                  <a:pt x="120599" y="171678"/>
                </a:lnTo>
                <a:lnTo>
                  <a:pt x="120484" y="170408"/>
                </a:lnTo>
                <a:lnTo>
                  <a:pt x="120370" y="169138"/>
                </a:lnTo>
                <a:lnTo>
                  <a:pt x="120307" y="167868"/>
                </a:lnTo>
                <a:lnTo>
                  <a:pt x="120192" y="165747"/>
                </a:lnTo>
                <a:lnTo>
                  <a:pt x="120091" y="164363"/>
                </a:lnTo>
                <a:lnTo>
                  <a:pt x="119976" y="162788"/>
                </a:lnTo>
                <a:lnTo>
                  <a:pt x="113512" y="162788"/>
                </a:lnTo>
                <a:lnTo>
                  <a:pt x="113411" y="174218"/>
                </a:lnTo>
                <a:lnTo>
                  <a:pt x="112356" y="174218"/>
                </a:lnTo>
                <a:lnTo>
                  <a:pt x="112268" y="172948"/>
                </a:lnTo>
                <a:lnTo>
                  <a:pt x="112014" y="171678"/>
                </a:lnTo>
                <a:lnTo>
                  <a:pt x="112128" y="175488"/>
                </a:lnTo>
                <a:lnTo>
                  <a:pt x="111302" y="176517"/>
                </a:lnTo>
                <a:lnTo>
                  <a:pt x="110045" y="176517"/>
                </a:lnTo>
                <a:lnTo>
                  <a:pt x="108953" y="178028"/>
                </a:lnTo>
                <a:lnTo>
                  <a:pt x="108432" y="178028"/>
                </a:lnTo>
                <a:lnTo>
                  <a:pt x="98602" y="186918"/>
                </a:lnTo>
                <a:lnTo>
                  <a:pt x="84848" y="197891"/>
                </a:lnTo>
                <a:lnTo>
                  <a:pt x="84848" y="204685"/>
                </a:lnTo>
                <a:lnTo>
                  <a:pt x="80657" y="209727"/>
                </a:lnTo>
                <a:lnTo>
                  <a:pt x="76568" y="214795"/>
                </a:lnTo>
                <a:lnTo>
                  <a:pt x="61671" y="228828"/>
                </a:lnTo>
                <a:lnTo>
                  <a:pt x="56413" y="233908"/>
                </a:lnTo>
                <a:lnTo>
                  <a:pt x="51409" y="238963"/>
                </a:lnTo>
                <a:lnTo>
                  <a:pt x="50457" y="240169"/>
                </a:lnTo>
                <a:lnTo>
                  <a:pt x="49695" y="240931"/>
                </a:lnTo>
                <a:lnTo>
                  <a:pt x="45123" y="245338"/>
                </a:lnTo>
                <a:lnTo>
                  <a:pt x="40474" y="250418"/>
                </a:lnTo>
                <a:lnTo>
                  <a:pt x="35775" y="254228"/>
                </a:lnTo>
                <a:lnTo>
                  <a:pt x="31305" y="259270"/>
                </a:lnTo>
                <a:lnTo>
                  <a:pt x="26530" y="263118"/>
                </a:lnTo>
                <a:lnTo>
                  <a:pt x="21958" y="268185"/>
                </a:lnTo>
                <a:lnTo>
                  <a:pt x="17449" y="273278"/>
                </a:lnTo>
                <a:lnTo>
                  <a:pt x="13398" y="276783"/>
                </a:lnTo>
                <a:lnTo>
                  <a:pt x="13398" y="316369"/>
                </a:lnTo>
                <a:lnTo>
                  <a:pt x="12814" y="313918"/>
                </a:lnTo>
                <a:lnTo>
                  <a:pt x="12712" y="313283"/>
                </a:lnTo>
                <a:lnTo>
                  <a:pt x="13398" y="316369"/>
                </a:lnTo>
                <a:lnTo>
                  <a:pt x="13398" y="276783"/>
                </a:lnTo>
                <a:lnTo>
                  <a:pt x="13042" y="277088"/>
                </a:lnTo>
                <a:lnTo>
                  <a:pt x="12738" y="275818"/>
                </a:lnTo>
                <a:lnTo>
                  <a:pt x="12827" y="274548"/>
                </a:lnTo>
                <a:lnTo>
                  <a:pt x="13106" y="274548"/>
                </a:lnTo>
                <a:lnTo>
                  <a:pt x="15760" y="272008"/>
                </a:lnTo>
                <a:lnTo>
                  <a:pt x="18453" y="269468"/>
                </a:lnTo>
                <a:lnTo>
                  <a:pt x="20269" y="268185"/>
                </a:lnTo>
                <a:lnTo>
                  <a:pt x="21158" y="268185"/>
                </a:lnTo>
                <a:lnTo>
                  <a:pt x="21894" y="266928"/>
                </a:lnTo>
                <a:lnTo>
                  <a:pt x="22009" y="264388"/>
                </a:lnTo>
                <a:lnTo>
                  <a:pt x="22110" y="263118"/>
                </a:lnTo>
                <a:lnTo>
                  <a:pt x="22720" y="260578"/>
                </a:lnTo>
                <a:lnTo>
                  <a:pt x="23342" y="260578"/>
                </a:lnTo>
                <a:lnTo>
                  <a:pt x="24447" y="259600"/>
                </a:lnTo>
                <a:lnTo>
                  <a:pt x="24879" y="259270"/>
                </a:lnTo>
                <a:lnTo>
                  <a:pt x="28092" y="258038"/>
                </a:lnTo>
                <a:lnTo>
                  <a:pt x="30010" y="255498"/>
                </a:lnTo>
                <a:lnTo>
                  <a:pt x="30149" y="256768"/>
                </a:lnTo>
                <a:lnTo>
                  <a:pt x="30416" y="255498"/>
                </a:lnTo>
                <a:lnTo>
                  <a:pt x="31521" y="254228"/>
                </a:lnTo>
                <a:lnTo>
                  <a:pt x="35280" y="254228"/>
                </a:lnTo>
                <a:lnTo>
                  <a:pt x="36677" y="250418"/>
                </a:lnTo>
                <a:lnTo>
                  <a:pt x="37134" y="250418"/>
                </a:lnTo>
                <a:lnTo>
                  <a:pt x="38188" y="249148"/>
                </a:lnTo>
                <a:lnTo>
                  <a:pt x="39027" y="250418"/>
                </a:lnTo>
                <a:lnTo>
                  <a:pt x="40132" y="249148"/>
                </a:lnTo>
                <a:lnTo>
                  <a:pt x="45250" y="244068"/>
                </a:lnTo>
                <a:lnTo>
                  <a:pt x="52222" y="237718"/>
                </a:lnTo>
                <a:lnTo>
                  <a:pt x="59194" y="230098"/>
                </a:lnTo>
                <a:lnTo>
                  <a:pt x="70612" y="218668"/>
                </a:lnTo>
                <a:lnTo>
                  <a:pt x="75349" y="214795"/>
                </a:lnTo>
                <a:lnTo>
                  <a:pt x="80086" y="209727"/>
                </a:lnTo>
                <a:lnTo>
                  <a:pt x="84848" y="204685"/>
                </a:lnTo>
                <a:lnTo>
                  <a:pt x="84848" y="197891"/>
                </a:lnTo>
                <a:lnTo>
                  <a:pt x="77889" y="203428"/>
                </a:lnTo>
                <a:lnTo>
                  <a:pt x="68046" y="213588"/>
                </a:lnTo>
                <a:lnTo>
                  <a:pt x="57721" y="222427"/>
                </a:lnTo>
                <a:lnTo>
                  <a:pt x="38112" y="244068"/>
                </a:lnTo>
                <a:lnTo>
                  <a:pt x="27711" y="252958"/>
                </a:lnTo>
                <a:lnTo>
                  <a:pt x="26631" y="252958"/>
                </a:lnTo>
                <a:lnTo>
                  <a:pt x="21767" y="256768"/>
                </a:lnTo>
                <a:lnTo>
                  <a:pt x="12382" y="268185"/>
                </a:lnTo>
                <a:lnTo>
                  <a:pt x="12268" y="267436"/>
                </a:lnTo>
                <a:lnTo>
                  <a:pt x="12192" y="266928"/>
                </a:lnTo>
                <a:lnTo>
                  <a:pt x="12014" y="265658"/>
                </a:lnTo>
                <a:lnTo>
                  <a:pt x="11912" y="264388"/>
                </a:lnTo>
                <a:lnTo>
                  <a:pt x="11823" y="263118"/>
                </a:lnTo>
                <a:lnTo>
                  <a:pt x="10934" y="261848"/>
                </a:lnTo>
                <a:lnTo>
                  <a:pt x="11709" y="264388"/>
                </a:lnTo>
                <a:lnTo>
                  <a:pt x="11760" y="265658"/>
                </a:lnTo>
                <a:lnTo>
                  <a:pt x="11861" y="266928"/>
                </a:lnTo>
                <a:lnTo>
                  <a:pt x="11938" y="267436"/>
                </a:lnTo>
                <a:lnTo>
                  <a:pt x="12052" y="268185"/>
                </a:lnTo>
                <a:lnTo>
                  <a:pt x="11823" y="268185"/>
                </a:lnTo>
                <a:lnTo>
                  <a:pt x="11303" y="265658"/>
                </a:lnTo>
                <a:lnTo>
                  <a:pt x="10668" y="260578"/>
                </a:lnTo>
                <a:lnTo>
                  <a:pt x="10553" y="259270"/>
                </a:lnTo>
                <a:lnTo>
                  <a:pt x="10452" y="258038"/>
                </a:lnTo>
                <a:lnTo>
                  <a:pt x="15887" y="252958"/>
                </a:lnTo>
                <a:lnTo>
                  <a:pt x="20637" y="249148"/>
                </a:lnTo>
                <a:lnTo>
                  <a:pt x="22491" y="247878"/>
                </a:lnTo>
                <a:lnTo>
                  <a:pt x="26187" y="244068"/>
                </a:lnTo>
                <a:lnTo>
                  <a:pt x="29273" y="241528"/>
                </a:lnTo>
                <a:lnTo>
                  <a:pt x="30594" y="240169"/>
                </a:lnTo>
                <a:lnTo>
                  <a:pt x="40030" y="230098"/>
                </a:lnTo>
                <a:lnTo>
                  <a:pt x="41046" y="228828"/>
                </a:lnTo>
                <a:lnTo>
                  <a:pt x="49174" y="219938"/>
                </a:lnTo>
                <a:lnTo>
                  <a:pt x="49745" y="219938"/>
                </a:lnTo>
                <a:lnTo>
                  <a:pt x="50850" y="218668"/>
                </a:lnTo>
                <a:lnTo>
                  <a:pt x="54813" y="214795"/>
                </a:lnTo>
                <a:lnTo>
                  <a:pt x="60998" y="209727"/>
                </a:lnTo>
                <a:lnTo>
                  <a:pt x="66179" y="204685"/>
                </a:lnTo>
                <a:lnTo>
                  <a:pt x="66878" y="204685"/>
                </a:lnTo>
                <a:lnTo>
                  <a:pt x="76200" y="193268"/>
                </a:lnTo>
                <a:lnTo>
                  <a:pt x="97624" y="174218"/>
                </a:lnTo>
                <a:lnTo>
                  <a:pt x="107403" y="163931"/>
                </a:lnTo>
                <a:lnTo>
                  <a:pt x="112788" y="158978"/>
                </a:lnTo>
                <a:lnTo>
                  <a:pt x="112890" y="161518"/>
                </a:lnTo>
                <a:lnTo>
                  <a:pt x="113144" y="161518"/>
                </a:lnTo>
                <a:lnTo>
                  <a:pt x="113525" y="161518"/>
                </a:lnTo>
                <a:lnTo>
                  <a:pt x="119862" y="161518"/>
                </a:lnTo>
                <a:lnTo>
                  <a:pt x="119824" y="160248"/>
                </a:lnTo>
                <a:lnTo>
                  <a:pt x="119710" y="158978"/>
                </a:lnTo>
                <a:lnTo>
                  <a:pt x="119595" y="156438"/>
                </a:lnTo>
                <a:lnTo>
                  <a:pt x="119507" y="155168"/>
                </a:lnTo>
                <a:lnTo>
                  <a:pt x="119380" y="151358"/>
                </a:lnTo>
                <a:lnTo>
                  <a:pt x="119456" y="148818"/>
                </a:lnTo>
                <a:lnTo>
                  <a:pt x="119557" y="147548"/>
                </a:lnTo>
                <a:lnTo>
                  <a:pt x="119659" y="145008"/>
                </a:lnTo>
                <a:lnTo>
                  <a:pt x="119761" y="142468"/>
                </a:lnTo>
                <a:lnTo>
                  <a:pt x="119862" y="139928"/>
                </a:lnTo>
                <a:lnTo>
                  <a:pt x="119964" y="137414"/>
                </a:lnTo>
                <a:lnTo>
                  <a:pt x="120675" y="141198"/>
                </a:lnTo>
                <a:lnTo>
                  <a:pt x="121208" y="137236"/>
                </a:lnTo>
                <a:lnTo>
                  <a:pt x="122643" y="127228"/>
                </a:lnTo>
                <a:lnTo>
                  <a:pt x="122986" y="125958"/>
                </a:lnTo>
                <a:lnTo>
                  <a:pt x="115976" y="127228"/>
                </a:lnTo>
                <a:lnTo>
                  <a:pt x="115379" y="129768"/>
                </a:lnTo>
                <a:lnTo>
                  <a:pt x="114909" y="133578"/>
                </a:lnTo>
                <a:lnTo>
                  <a:pt x="114795" y="134848"/>
                </a:lnTo>
                <a:lnTo>
                  <a:pt x="114693" y="136118"/>
                </a:lnTo>
                <a:lnTo>
                  <a:pt x="114554" y="137236"/>
                </a:lnTo>
                <a:lnTo>
                  <a:pt x="114071" y="139928"/>
                </a:lnTo>
                <a:lnTo>
                  <a:pt x="113868" y="139928"/>
                </a:lnTo>
                <a:lnTo>
                  <a:pt x="113817" y="138658"/>
                </a:lnTo>
                <a:lnTo>
                  <a:pt x="113461" y="138658"/>
                </a:lnTo>
                <a:lnTo>
                  <a:pt x="113372" y="137236"/>
                </a:lnTo>
                <a:lnTo>
                  <a:pt x="113258" y="138658"/>
                </a:lnTo>
                <a:lnTo>
                  <a:pt x="113157" y="139928"/>
                </a:lnTo>
                <a:lnTo>
                  <a:pt x="113042" y="141198"/>
                </a:lnTo>
                <a:lnTo>
                  <a:pt x="112661" y="141605"/>
                </a:lnTo>
                <a:lnTo>
                  <a:pt x="112661" y="151358"/>
                </a:lnTo>
                <a:lnTo>
                  <a:pt x="112661" y="153898"/>
                </a:lnTo>
                <a:lnTo>
                  <a:pt x="107772" y="158978"/>
                </a:lnTo>
                <a:lnTo>
                  <a:pt x="97739" y="169138"/>
                </a:lnTo>
                <a:lnTo>
                  <a:pt x="93332" y="174218"/>
                </a:lnTo>
                <a:lnTo>
                  <a:pt x="92938" y="172948"/>
                </a:lnTo>
                <a:lnTo>
                  <a:pt x="85064" y="181698"/>
                </a:lnTo>
                <a:lnTo>
                  <a:pt x="76250" y="190576"/>
                </a:lnTo>
                <a:lnTo>
                  <a:pt x="74930" y="191706"/>
                </a:lnTo>
                <a:lnTo>
                  <a:pt x="66992" y="198323"/>
                </a:lnTo>
                <a:lnTo>
                  <a:pt x="58089" y="205968"/>
                </a:lnTo>
                <a:lnTo>
                  <a:pt x="53111" y="209727"/>
                </a:lnTo>
                <a:lnTo>
                  <a:pt x="52857" y="210032"/>
                </a:lnTo>
                <a:lnTo>
                  <a:pt x="50266" y="213588"/>
                </a:lnTo>
                <a:lnTo>
                  <a:pt x="45402" y="218668"/>
                </a:lnTo>
                <a:lnTo>
                  <a:pt x="44742" y="217398"/>
                </a:lnTo>
                <a:lnTo>
                  <a:pt x="42100" y="222427"/>
                </a:lnTo>
                <a:lnTo>
                  <a:pt x="40322" y="223608"/>
                </a:lnTo>
                <a:lnTo>
                  <a:pt x="38100" y="225018"/>
                </a:lnTo>
                <a:lnTo>
                  <a:pt x="33959" y="228828"/>
                </a:lnTo>
                <a:lnTo>
                  <a:pt x="46875" y="214795"/>
                </a:lnTo>
                <a:lnTo>
                  <a:pt x="53301" y="207238"/>
                </a:lnTo>
                <a:lnTo>
                  <a:pt x="59867" y="200888"/>
                </a:lnTo>
                <a:lnTo>
                  <a:pt x="60388" y="200888"/>
                </a:lnTo>
                <a:lnTo>
                  <a:pt x="61823" y="198323"/>
                </a:lnTo>
                <a:lnTo>
                  <a:pt x="63131" y="197078"/>
                </a:lnTo>
                <a:lnTo>
                  <a:pt x="63906" y="197078"/>
                </a:lnTo>
                <a:lnTo>
                  <a:pt x="69253" y="193268"/>
                </a:lnTo>
                <a:lnTo>
                  <a:pt x="73736" y="185648"/>
                </a:lnTo>
                <a:lnTo>
                  <a:pt x="79387" y="181762"/>
                </a:lnTo>
                <a:lnTo>
                  <a:pt x="79057" y="183108"/>
                </a:lnTo>
                <a:lnTo>
                  <a:pt x="80035" y="183108"/>
                </a:lnTo>
                <a:lnTo>
                  <a:pt x="80721" y="181698"/>
                </a:lnTo>
                <a:lnTo>
                  <a:pt x="82829" y="178028"/>
                </a:lnTo>
                <a:lnTo>
                  <a:pt x="87858" y="178028"/>
                </a:lnTo>
                <a:lnTo>
                  <a:pt x="87769" y="176517"/>
                </a:lnTo>
                <a:lnTo>
                  <a:pt x="87718" y="175933"/>
                </a:lnTo>
                <a:lnTo>
                  <a:pt x="87617" y="175056"/>
                </a:lnTo>
                <a:lnTo>
                  <a:pt x="87503" y="174218"/>
                </a:lnTo>
                <a:lnTo>
                  <a:pt x="88849" y="174218"/>
                </a:lnTo>
                <a:lnTo>
                  <a:pt x="94094" y="169138"/>
                </a:lnTo>
                <a:lnTo>
                  <a:pt x="96786" y="165747"/>
                </a:lnTo>
                <a:lnTo>
                  <a:pt x="97231" y="165227"/>
                </a:lnTo>
                <a:lnTo>
                  <a:pt x="100139" y="162788"/>
                </a:lnTo>
                <a:lnTo>
                  <a:pt x="106337" y="156438"/>
                </a:lnTo>
                <a:lnTo>
                  <a:pt x="112661" y="151358"/>
                </a:lnTo>
                <a:lnTo>
                  <a:pt x="112661" y="141605"/>
                </a:lnTo>
                <a:lnTo>
                  <a:pt x="106997" y="147548"/>
                </a:lnTo>
                <a:lnTo>
                  <a:pt x="100990" y="152628"/>
                </a:lnTo>
                <a:lnTo>
                  <a:pt x="95046" y="158978"/>
                </a:lnTo>
                <a:lnTo>
                  <a:pt x="89293" y="165227"/>
                </a:lnTo>
                <a:lnTo>
                  <a:pt x="88912" y="165227"/>
                </a:lnTo>
                <a:lnTo>
                  <a:pt x="78841" y="175488"/>
                </a:lnTo>
                <a:lnTo>
                  <a:pt x="68351" y="185648"/>
                </a:lnTo>
                <a:lnTo>
                  <a:pt x="57810" y="194538"/>
                </a:lnTo>
                <a:lnTo>
                  <a:pt x="47688" y="204685"/>
                </a:lnTo>
                <a:lnTo>
                  <a:pt x="41744" y="209727"/>
                </a:lnTo>
                <a:lnTo>
                  <a:pt x="35890" y="214795"/>
                </a:lnTo>
                <a:lnTo>
                  <a:pt x="30302" y="221208"/>
                </a:lnTo>
                <a:lnTo>
                  <a:pt x="24917" y="225018"/>
                </a:lnTo>
                <a:lnTo>
                  <a:pt x="19786" y="230098"/>
                </a:lnTo>
                <a:lnTo>
                  <a:pt x="14668" y="236448"/>
                </a:lnTo>
                <a:lnTo>
                  <a:pt x="13906" y="237236"/>
                </a:lnTo>
                <a:lnTo>
                  <a:pt x="13906" y="247878"/>
                </a:lnTo>
                <a:lnTo>
                  <a:pt x="13081" y="250418"/>
                </a:lnTo>
                <a:lnTo>
                  <a:pt x="13246" y="250418"/>
                </a:lnTo>
                <a:lnTo>
                  <a:pt x="12712" y="250736"/>
                </a:lnTo>
                <a:lnTo>
                  <a:pt x="11772" y="251599"/>
                </a:lnTo>
                <a:lnTo>
                  <a:pt x="12293" y="250418"/>
                </a:lnTo>
                <a:lnTo>
                  <a:pt x="12839" y="250418"/>
                </a:lnTo>
                <a:lnTo>
                  <a:pt x="13906" y="247878"/>
                </a:lnTo>
                <a:lnTo>
                  <a:pt x="13906" y="237236"/>
                </a:lnTo>
                <a:lnTo>
                  <a:pt x="11671" y="239509"/>
                </a:lnTo>
                <a:lnTo>
                  <a:pt x="11671" y="251688"/>
                </a:lnTo>
                <a:lnTo>
                  <a:pt x="10071" y="252958"/>
                </a:lnTo>
                <a:lnTo>
                  <a:pt x="10909" y="251688"/>
                </a:lnTo>
                <a:lnTo>
                  <a:pt x="11671" y="251688"/>
                </a:lnTo>
                <a:lnTo>
                  <a:pt x="11671" y="239509"/>
                </a:lnTo>
                <a:lnTo>
                  <a:pt x="9677" y="241528"/>
                </a:lnTo>
                <a:lnTo>
                  <a:pt x="9575" y="238963"/>
                </a:lnTo>
                <a:lnTo>
                  <a:pt x="9486" y="237718"/>
                </a:lnTo>
                <a:lnTo>
                  <a:pt x="9385" y="236448"/>
                </a:lnTo>
                <a:lnTo>
                  <a:pt x="9702" y="233908"/>
                </a:lnTo>
                <a:lnTo>
                  <a:pt x="9817" y="231267"/>
                </a:lnTo>
                <a:lnTo>
                  <a:pt x="9906" y="228828"/>
                </a:lnTo>
                <a:lnTo>
                  <a:pt x="16027" y="222427"/>
                </a:lnTo>
                <a:lnTo>
                  <a:pt x="19291" y="218668"/>
                </a:lnTo>
                <a:lnTo>
                  <a:pt x="22047" y="216128"/>
                </a:lnTo>
                <a:lnTo>
                  <a:pt x="32486" y="204685"/>
                </a:lnTo>
                <a:lnTo>
                  <a:pt x="36118" y="200888"/>
                </a:lnTo>
                <a:lnTo>
                  <a:pt x="37338" y="199618"/>
                </a:lnTo>
                <a:lnTo>
                  <a:pt x="44678" y="191960"/>
                </a:lnTo>
                <a:lnTo>
                  <a:pt x="50990" y="185648"/>
                </a:lnTo>
                <a:lnTo>
                  <a:pt x="52730" y="184378"/>
                </a:lnTo>
                <a:lnTo>
                  <a:pt x="56769" y="179311"/>
                </a:lnTo>
                <a:lnTo>
                  <a:pt x="56502" y="180568"/>
                </a:lnTo>
                <a:lnTo>
                  <a:pt x="57378" y="179222"/>
                </a:lnTo>
                <a:lnTo>
                  <a:pt x="57785" y="179222"/>
                </a:lnTo>
                <a:lnTo>
                  <a:pt x="58547" y="178028"/>
                </a:lnTo>
                <a:lnTo>
                  <a:pt x="59550" y="176517"/>
                </a:lnTo>
                <a:lnTo>
                  <a:pt x="59436" y="178028"/>
                </a:lnTo>
                <a:lnTo>
                  <a:pt x="64731" y="174218"/>
                </a:lnTo>
                <a:lnTo>
                  <a:pt x="68249" y="167868"/>
                </a:lnTo>
                <a:lnTo>
                  <a:pt x="73037" y="163995"/>
                </a:lnTo>
                <a:lnTo>
                  <a:pt x="72974" y="164363"/>
                </a:lnTo>
                <a:lnTo>
                  <a:pt x="72885" y="164960"/>
                </a:lnTo>
                <a:lnTo>
                  <a:pt x="72834" y="165227"/>
                </a:lnTo>
                <a:lnTo>
                  <a:pt x="73736" y="165227"/>
                </a:lnTo>
                <a:lnTo>
                  <a:pt x="73850" y="164960"/>
                </a:lnTo>
                <a:lnTo>
                  <a:pt x="74295" y="163931"/>
                </a:lnTo>
                <a:lnTo>
                  <a:pt x="75793" y="160248"/>
                </a:lnTo>
                <a:lnTo>
                  <a:pt x="80518" y="161518"/>
                </a:lnTo>
                <a:lnTo>
                  <a:pt x="80302" y="160248"/>
                </a:lnTo>
                <a:lnTo>
                  <a:pt x="79768" y="157708"/>
                </a:lnTo>
                <a:lnTo>
                  <a:pt x="80670" y="157708"/>
                </a:lnTo>
                <a:lnTo>
                  <a:pt x="80543" y="158978"/>
                </a:lnTo>
                <a:lnTo>
                  <a:pt x="81546" y="157708"/>
                </a:lnTo>
                <a:lnTo>
                  <a:pt x="82562" y="156438"/>
                </a:lnTo>
                <a:lnTo>
                  <a:pt x="83578" y="155168"/>
                </a:lnTo>
                <a:lnTo>
                  <a:pt x="86258" y="152628"/>
                </a:lnTo>
                <a:lnTo>
                  <a:pt x="90106" y="148818"/>
                </a:lnTo>
                <a:lnTo>
                  <a:pt x="96405" y="142468"/>
                </a:lnTo>
                <a:lnTo>
                  <a:pt x="103035" y="137236"/>
                </a:lnTo>
                <a:lnTo>
                  <a:pt x="115989" y="125958"/>
                </a:lnTo>
                <a:lnTo>
                  <a:pt x="122986" y="125958"/>
                </a:lnTo>
                <a:lnTo>
                  <a:pt x="124409" y="121996"/>
                </a:lnTo>
                <a:lnTo>
                  <a:pt x="126339" y="117068"/>
                </a:lnTo>
                <a:lnTo>
                  <a:pt x="128562" y="111925"/>
                </a:lnTo>
                <a:lnTo>
                  <a:pt x="131114" y="105511"/>
                </a:lnTo>
                <a:lnTo>
                  <a:pt x="131267" y="105511"/>
                </a:lnTo>
                <a:lnTo>
                  <a:pt x="133070" y="104368"/>
                </a:lnTo>
                <a:lnTo>
                  <a:pt x="137756" y="99288"/>
                </a:lnTo>
                <a:lnTo>
                  <a:pt x="136118" y="101828"/>
                </a:lnTo>
                <a:lnTo>
                  <a:pt x="133692" y="104368"/>
                </a:lnTo>
                <a:lnTo>
                  <a:pt x="139319" y="100558"/>
                </a:lnTo>
                <a:lnTo>
                  <a:pt x="139788" y="99288"/>
                </a:lnTo>
                <a:lnTo>
                  <a:pt x="140246" y="99288"/>
                </a:lnTo>
                <a:lnTo>
                  <a:pt x="140347" y="98983"/>
                </a:lnTo>
                <a:lnTo>
                  <a:pt x="140639" y="98018"/>
                </a:lnTo>
                <a:lnTo>
                  <a:pt x="142544" y="96888"/>
                </a:lnTo>
                <a:lnTo>
                  <a:pt x="143256" y="96570"/>
                </a:lnTo>
                <a:lnTo>
                  <a:pt x="143090" y="96570"/>
                </a:lnTo>
                <a:lnTo>
                  <a:pt x="144907" y="95478"/>
                </a:lnTo>
                <a:lnTo>
                  <a:pt x="143256" y="96570"/>
                </a:lnTo>
                <a:lnTo>
                  <a:pt x="146875" y="95478"/>
                </a:lnTo>
                <a:lnTo>
                  <a:pt x="150456" y="92938"/>
                </a:lnTo>
                <a:lnTo>
                  <a:pt x="159537" y="91668"/>
                </a:lnTo>
                <a:lnTo>
                  <a:pt x="171424" y="91668"/>
                </a:lnTo>
                <a:lnTo>
                  <a:pt x="182689" y="95478"/>
                </a:lnTo>
                <a:lnTo>
                  <a:pt x="185559" y="96570"/>
                </a:lnTo>
                <a:lnTo>
                  <a:pt x="143256" y="96570"/>
                </a:lnTo>
                <a:lnTo>
                  <a:pt x="142760" y="96888"/>
                </a:lnTo>
                <a:lnTo>
                  <a:pt x="186410" y="96888"/>
                </a:lnTo>
                <a:lnTo>
                  <a:pt x="192773" y="99288"/>
                </a:lnTo>
                <a:lnTo>
                  <a:pt x="201002" y="105511"/>
                </a:lnTo>
                <a:lnTo>
                  <a:pt x="201536" y="106184"/>
                </a:lnTo>
                <a:lnTo>
                  <a:pt x="204609" y="110718"/>
                </a:lnTo>
                <a:lnTo>
                  <a:pt x="203796" y="110718"/>
                </a:lnTo>
                <a:lnTo>
                  <a:pt x="202755" y="109220"/>
                </a:lnTo>
                <a:lnTo>
                  <a:pt x="202882" y="109702"/>
                </a:lnTo>
                <a:lnTo>
                  <a:pt x="203441" y="111925"/>
                </a:lnTo>
                <a:lnTo>
                  <a:pt x="205384" y="115798"/>
                </a:lnTo>
                <a:lnTo>
                  <a:pt x="205651" y="115798"/>
                </a:lnTo>
                <a:lnTo>
                  <a:pt x="207200" y="119545"/>
                </a:lnTo>
                <a:lnTo>
                  <a:pt x="207276" y="119976"/>
                </a:lnTo>
                <a:lnTo>
                  <a:pt x="207391" y="120700"/>
                </a:lnTo>
                <a:lnTo>
                  <a:pt x="207568" y="121996"/>
                </a:lnTo>
                <a:lnTo>
                  <a:pt x="207632" y="122288"/>
                </a:lnTo>
                <a:lnTo>
                  <a:pt x="208305" y="124688"/>
                </a:lnTo>
                <a:lnTo>
                  <a:pt x="208559" y="125958"/>
                </a:lnTo>
                <a:lnTo>
                  <a:pt x="208762" y="125958"/>
                </a:lnTo>
                <a:lnTo>
                  <a:pt x="208648" y="123418"/>
                </a:lnTo>
                <a:lnTo>
                  <a:pt x="208851" y="123418"/>
                </a:lnTo>
                <a:lnTo>
                  <a:pt x="209359" y="127228"/>
                </a:lnTo>
                <a:lnTo>
                  <a:pt x="209461" y="129768"/>
                </a:lnTo>
                <a:lnTo>
                  <a:pt x="209575" y="131038"/>
                </a:lnTo>
                <a:lnTo>
                  <a:pt x="209664" y="133578"/>
                </a:lnTo>
                <a:lnTo>
                  <a:pt x="209804" y="133578"/>
                </a:lnTo>
                <a:lnTo>
                  <a:pt x="209575" y="134848"/>
                </a:lnTo>
                <a:lnTo>
                  <a:pt x="210083" y="136118"/>
                </a:lnTo>
                <a:lnTo>
                  <a:pt x="210515" y="136118"/>
                </a:lnTo>
                <a:lnTo>
                  <a:pt x="211239" y="137236"/>
                </a:lnTo>
                <a:lnTo>
                  <a:pt x="211912" y="137236"/>
                </a:lnTo>
                <a:lnTo>
                  <a:pt x="213601" y="138658"/>
                </a:lnTo>
                <a:lnTo>
                  <a:pt x="215836" y="137388"/>
                </a:lnTo>
                <a:lnTo>
                  <a:pt x="217716" y="138658"/>
                </a:lnTo>
                <a:lnTo>
                  <a:pt x="226352" y="138658"/>
                </a:lnTo>
                <a:lnTo>
                  <a:pt x="248005" y="139928"/>
                </a:lnTo>
                <a:lnTo>
                  <a:pt x="277698" y="139928"/>
                </a:lnTo>
                <a:lnTo>
                  <a:pt x="285216" y="138658"/>
                </a:lnTo>
                <a:lnTo>
                  <a:pt x="300240" y="138658"/>
                </a:lnTo>
                <a:lnTo>
                  <a:pt x="303987" y="139928"/>
                </a:lnTo>
                <a:lnTo>
                  <a:pt x="312013" y="139928"/>
                </a:lnTo>
                <a:lnTo>
                  <a:pt x="314782" y="137236"/>
                </a:lnTo>
                <a:lnTo>
                  <a:pt x="316331" y="134848"/>
                </a:lnTo>
                <a:lnTo>
                  <a:pt x="316598" y="133578"/>
                </a:lnTo>
                <a:lnTo>
                  <a:pt x="316585" y="129768"/>
                </a:lnTo>
                <a:lnTo>
                  <a:pt x="316522" y="128346"/>
                </a:lnTo>
                <a:lnTo>
                  <a:pt x="316433" y="125958"/>
                </a:lnTo>
                <a:lnTo>
                  <a:pt x="316331" y="119976"/>
                </a:lnTo>
                <a:lnTo>
                  <a:pt x="316217" y="119164"/>
                </a:lnTo>
                <a:lnTo>
                  <a:pt x="315683" y="117068"/>
                </a:lnTo>
                <a:lnTo>
                  <a:pt x="315379" y="114465"/>
                </a:lnTo>
                <a:lnTo>
                  <a:pt x="315290" y="113258"/>
                </a:lnTo>
                <a:lnTo>
                  <a:pt x="315175" y="111925"/>
                </a:lnTo>
                <a:lnTo>
                  <a:pt x="315112" y="111163"/>
                </a:lnTo>
                <a:lnTo>
                  <a:pt x="314985" y="109702"/>
                </a:lnTo>
                <a:lnTo>
                  <a:pt x="314947" y="109220"/>
                </a:lnTo>
                <a:lnTo>
                  <a:pt x="314845" y="108178"/>
                </a:lnTo>
                <a:lnTo>
                  <a:pt x="312851" y="101828"/>
                </a:lnTo>
                <a:lnTo>
                  <a:pt x="312039" y="98018"/>
                </a:lnTo>
                <a:lnTo>
                  <a:pt x="311696" y="97015"/>
                </a:lnTo>
                <a:lnTo>
                  <a:pt x="312280" y="100495"/>
                </a:lnTo>
                <a:lnTo>
                  <a:pt x="311899" y="99288"/>
                </a:lnTo>
                <a:lnTo>
                  <a:pt x="311721" y="99288"/>
                </a:lnTo>
                <a:lnTo>
                  <a:pt x="311632" y="98983"/>
                </a:lnTo>
                <a:lnTo>
                  <a:pt x="310299" y="94208"/>
                </a:lnTo>
                <a:lnTo>
                  <a:pt x="310019" y="94208"/>
                </a:lnTo>
                <a:lnTo>
                  <a:pt x="309448" y="92938"/>
                </a:lnTo>
                <a:lnTo>
                  <a:pt x="309041" y="90398"/>
                </a:lnTo>
                <a:lnTo>
                  <a:pt x="308495" y="89128"/>
                </a:lnTo>
                <a:lnTo>
                  <a:pt x="308330" y="87858"/>
                </a:lnTo>
                <a:lnTo>
                  <a:pt x="307784" y="86588"/>
                </a:lnTo>
                <a:lnTo>
                  <a:pt x="308152" y="86588"/>
                </a:lnTo>
                <a:lnTo>
                  <a:pt x="308063" y="86448"/>
                </a:lnTo>
                <a:lnTo>
                  <a:pt x="307555" y="85534"/>
                </a:lnTo>
                <a:lnTo>
                  <a:pt x="307555" y="86588"/>
                </a:lnTo>
                <a:lnTo>
                  <a:pt x="307479" y="86448"/>
                </a:lnTo>
                <a:lnTo>
                  <a:pt x="306971" y="85318"/>
                </a:lnTo>
                <a:lnTo>
                  <a:pt x="306755" y="84569"/>
                </a:lnTo>
                <a:lnTo>
                  <a:pt x="306755" y="123418"/>
                </a:lnTo>
                <a:lnTo>
                  <a:pt x="304698" y="125958"/>
                </a:lnTo>
                <a:lnTo>
                  <a:pt x="300545" y="129768"/>
                </a:lnTo>
                <a:lnTo>
                  <a:pt x="290931" y="129768"/>
                </a:lnTo>
                <a:lnTo>
                  <a:pt x="294309" y="125958"/>
                </a:lnTo>
                <a:lnTo>
                  <a:pt x="295427" y="124688"/>
                </a:lnTo>
                <a:lnTo>
                  <a:pt x="297561" y="122148"/>
                </a:lnTo>
                <a:lnTo>
                  <a:pt x="300520" y="119545"/>
                </a:lnTo>
                <a:lnTo>
                  <a:pt x="303123" y="117068"/>
                </a:lnTo>
                <a:lnTo>
                  <a:pt x="305714" y="114554"/>
                </a:lnTo>
                <a:lnTo>
                  <a:pt x="306158" y="118338"/>
                </a:lnTo>
                <a:lnTo>
                  <a:pt x="306654" y="120700"/>
                </a:lnTo>
                <a:lnTo>
                  <a:pt x="306755" y="123418"/>
                </a:lnTo>
                <a:lnTo>
                  <a:pt x="306755" y="84569"/>
                </a:lnTo>
                <a:lnTo>
                  <a:pt x="307086" y="85318"/>
                </a:lnTo>
                <a:lnTo>
                  <a:pt x="307555" y="86588"/>
                </a:lnTo>
                <a:lnTo>
                  <a:pt x="307555" y="85534"/>
                </a:lnTo>
                <a:lnTo>
                  <a:pt x="306971" y="84467"/>
                </a:lnTo>
                <a:lnTo>
                  <a:pt x="306730" y="84162"/>
                </a:lnTo>
                <a:lnTo>
                  <a:pt x="305866" y="82765"/>
                </a:lnTo>
                <a:lnTo>
                  <a:pt x="304165" y="78968"/>
                </a:lnTo>
                <a:lnTo>
                  <a:pt x="304050" y="78752"/>
                </a:lnTo>
                <a:lnTo>
                  <a:pt x="303237" y="77266"/>
                </a:lnTo>
                <a:lnTo>
                  <a:pt x="303237" y="103098"/>
                </a:lnTo>
                <a:lnTo>
                  <a:pt x="296367" y="109220"/>
                </a:lnTo>
                <a:lnTo>
                  <a:pt x="286905" y="117906"/>
                </a:lnTo>
                <a:lnTo>
                  <a:pt x="286905" y="125958"/>
                </a:lnTo>
                <a:lnTo>
                  <a:pt x="285711" y="127228"/>
                </a:lnTo>
                <a:lnTo>
                  <a:pt x="283273" y="129768"/>
                </a:lnTo>
                <a:lnTo>
                  <a:pt x="281965" y="129768"/>
                </a:lnTo>
                <a:lnTo>
                  <a:pt x="283768" y="128346"/>
                </a:lnTo>
                <a:lnTo>
                  <a:pt x="286905" y="125958"/>
                </a:lnTo>
                <a:lnTo>
                  <a:pt x="286905" y="117906"/>
                </a:lnTo>
                <a:lnTo>
                  <a:pt x="282282" y="122148"/>
                </a:lnTo>
                <a:lnTo>
                  <a:pt x="275577" y="129768"/>
                </a:lnTo>
                <a:lnTo>
                  <a:pt x="271005" y="129768"/>
                </a:lnTo>
                <a:lnTo>
                  <a:pt x="276707" y="123418"/>
                </a:lnTo>
                <a:lnTo>
                  <a:pt x="282511" y="118338"/>
                </a:lnTo>
                <a:lnTo>
                  <a:pt x="288582" y="111925"/>
                </a:lnTo>
                <a:lnTo>
                  <a:pt x="289331" y="111925"/>
                </a:lnTo>
                <a:lnTo>
                  <a:pt x="291312" y="110718"/>
                </a:lnTo>
                <a:lnTo>
                  <a:pt x="294805" y="106908"/>
                </a:lnTo>
                <a:lnTo>
                  <a:pt x="297929" y="105511"/>
                </a:lnTo>
                <a:lnTo>
                  <a:pt x="297776" y="105511"/>
                </a:lnTo>
                <a:lnTo>
                  <a:pt x="298691" y="104622"/>
                </a:lnTo>
                <a:lnTo>
                  <a:pt x="300240" y="103098"/>
                </a:lnTo>
                <a:lnTo>
                  <a:pt x="302755" y="100558"/>
                </a:lnTo>
                <a:lnTo>
                  <a:pt x="303237" y="103098"/>
                </a:lnTo>
                <a:lnTo>
                  <a:pt x="303237" y="77266"/>
                </a:lnTo>
                <a:lnTo>
                  <a:pt x="301294" y="73698"/>
                </a:lnTo>
                <a:lnTo>
                  <a:pt x="301294" y="97015"/>
                </a:lnTo>
                <a:lnTo>
                  <a:pt x="300697" y="99288"/>
                </a:lnTo>
                <a:lnTo>
                  <a:pt x="300431" y="99288"/>
                </a:lnTo>
                <a:lnTo>
                  <a:pt x="298348" y="100558"/>
                </a:lnTo>
                <a:lnTo>
                  <a:pt x="294767" y="101828"/>
                </a:lnTo>
                <a:lnTo>
                  <a:pt x="292277" y="104622"/>
                </a:lnTo>
                <a:lnTo>
                  <a:pt x="292315" y="104368"/>
                </a:lnTo>
                <a:lnTo>
                  <a:pt x="292519" y="103098"/>
                </a:lnTo>
                <a:lnTo>
                  <a:pt x="290830" y="105511"/>
                </a:lnTo>
                <a:lnTo>
                  <a:pt x="291134" y="105511"/>
                </a:lnTo>
                <a:lnTo>
                  <a:pt x="286778" y="106908"/>
                </a:lnTo>
                <a:lnTo>
                  <a:pt x="286461" y="107226"/>
                </a:lnTo>
                <a:lnTo>
                  <a:pt x="284899" y="110718"/>
                </a:lnTo>
                <a:lnTo>
                  <a:pt x="284391" y="109486"/>
                </a:lnTo>
                <a:lnTo>
                  <a:pt x="283171" y="111925"/>
                </a:lnTo>
                <a:lnTo>
                  <a:pt x="282384" y="110794"/>
                </a:lnTo>
                <a:lnTo>
                  <a:pt x="282130" y="110959"/>
                </a:lnTo>
                <a:lnTo>
                  <a:pt x="281825" y="111163"/>
                </a:lnTo>
                <a:lnTo>
                  <a:pt x="277977" y="114465"/>
                </a:lnTo>
                <a:lnTo>
                  <a:pt x="272669" y="119545"/>
                </a:lnTo>
                <a:lnTo>
                  <a:pt x="262140" y="129768"/>
                </a:lnTo>
                <a:lnTo>
                  <a:pt x="260388" y="129768"/>
                </a:lnTo>
                <a:lnTo>
                  <a:pt x="265087" y="125958"/>
                </a:lnTo>
                <a:lnTo>
                  <a:pt x="266966" y="123418"/>
                </a:lnTo>
                <a:lnTo>
                  <a:pt x="268566" y="122148"/>
                </a:lnTo>
                <a:lnTo>
                  <a:pt x="268681" y="121996"/>
                </a:lnTo>
                <a:lnTo>
                  <a:pt x="269735" y="120700"/>
                </a:lnTo>
                <a:lnTo>
                  <a:pt x="270408" y="120700"/>
                </a:lnTo>
                <a:lnTo>
                  <a:pt x="272376" y="119545"/>
                </a:lnTo>
                <a:lnTo>
                  <a:pt x="275844" y="115798"/>
                </a:lnTo>
                <a:lnTo>
                  <a:pt x="278650" y="113258"/>
                </a:lnTo>
                <a:lnTo>
                  <a:pt x="281825" y="111163"/>
                </a:lnTo>
                <a:lnTo>
                  <a:pt x="282346" y="110718"/>
                </a:lnTo>
                <a:lnTo>
                  <a:pt x="282498" y="110718"/>
                </a:lnTo>
                <a:lnTo>
                  <a:pt x="284073" y="109702"/>
                </a:lnTo>
                <a:lnTo>
                  <a:pt x="284353" y="109410"/>
                </a:lnTo>
                <a:lnTo>
                  <a:pt x="284289" y="109220"/>
                </a:lnTo>
                <a:lnTo>
                  <a:pt x="284530" y="109220"/>
                </a:lnTo>
                <a:lnTo>
                  <a:pt x="286461" y="107226"/>
                </a:lnTo>
                <a:lnTo>
                  <a:pt x="286766" y="106908"/>
                </a:lnTo>
                <a:lnTo>
                  <a:pt x="288099" y="105511"/>
                </a:lnTo>
                <a:lnTo>
                  <a:pt x="289814" y="104368"/>
                </a:lnTo>
                <a:lnTo>
                  <a:pt x="291160" y="103098"/>
                </a:lnTo>
                <a:lnTo>
                  <a:pt x="295186" y="99288"/>
                </a:lnTo>
                <a:lnTo>
                  <a:pt x="297700" y="96888"/>
                </a:lnTo>
                <a:lnTo>
                  <a:pt x="301282" y="96888"/>
                </a:lnTo>
                <a:lnTo>
                  <a:pt x="301294" y="97015"/>
                </a:lnTo>
                <a:lnTo>
                  <a:pt x="301294" y="73698"/>
                </a:lnTo>
                <a:lnTo>
                  <a:pt x="301256" y="96570"/>
                </a:lnTo>
                <a:lnTo>
                  <a:pt x="298043" y="96570"/>
                </a:lnTo>
                <a:lnTo>
                  <a:pt x="300494" y="94208"/>
                </a:lnTo>
                <a:lnTo>
                  <a:pt x="300812" y="94208"/>
                </a:lnTo>
                <a:lnTo>
                  <a:pt x="301117" y="95478"/>
                </a:lnTo>
                <a:lnTo>
                  <a:pt x="301244" y="96164"/>
                </a:lnTo>
                <a:lnTo>
                  <a:pt x="301256" y="96570"/>
                </a:lnTo>
                <a:lnTo>
                  <a:pt x="301256" y="73634"/>
                </a:lnTo>
                <a:lnTo>
                  <a:pt x="299288" y="70015"/>
                </a:lnTo>
                <a:lnTo>
                  <a:pt x="297370" y="67437"/>
                </a:lnTo>
                <a:lnTo>
                  <a:pt x="297370" y="86588"/>
                </a:lnTo>
                <a:lnTo>
                  <a:pt x="286359" y="96570"/>
                </a:lnTo>
                <a:lnTo>
                  <a:pt x="286016" y="96570"/>
                </a:lnTo>
                <a:lnTo>
                  <a:pt x="286016" y="96888"/>
                </a:lnTo>
                <a:lnTo>
                  <a:pt x="285927" y="97015"/>
                </a:lnTo>
                <a:lnTo>
                  <a:pt x="280263" y="103098"/>
                </a:lnTo>
                <a:lnTo>
                  <a:pt x="280441" y="101828"/>
                </a:lnTo>
                <a:lnTo>
                  <a:pt x="278117" y="105511"/>
                </a:lnTo>
                <a:lnTo>
                  <a:pt x="277926" y="104368"/>
                </a:lnTo>
                <a:lnTo>
                  <a:pt x="273240" y="106908"/>
                </a:lnTo>
                <a:lnTo>
                  <a:pt x="270357" y="111925"/>
                </a:lnTo>
                <a:lnTo>
                  <a:pt x="269430" y="112826"/>
                </a:lnTo>
                <a:lnTo>
                  <a:pt x="266255" y="115798"/>
                </a:lnTo>
                <a:lnTo>
                  <a:pt x="266255" y="114465"/>
                </a:lnTo>
                <a:lnTo>
                  <a:pt x="265480" y="114465"/>
                </a:lnTo>
                <a:lnTo>
                  <a:pt x="263791" y="119545"/>
                </a:lnTo>
                <a:lnTo>
                  <a:pt x="263550" y="119545"/>
                </a:lnTo>
                <a:lnTo>
                  <a:pt x="259359" y="118338"/>
                </a:lnTo>
                <a:lnTo>
                  <a:pt x="260286" y="120700"/>
                </a:lnTo>
                <a:lnTo>
                  <a:pt x="259689" y="120700"/>
                </a:lnTo>
                <a:lnTo>
                  <a:pt x="256819" y="123418"/>
                </a:lnTo>
                <a:lnTo>
                  <a:pt x="253873" y="125958"/>
                </a:lnTo>
                <a:lnTo>
                  <a:pt x="250863" y="129768"/>
                </a:lnTo>
                <a:lnTo>
                  <a:pt x="239826" y="129768"/>
                </a:lnTo>
                <a:lnTo>
                  <a:pt x="261086" y="111925"/>
                </a:lnTo>
                <a:lnTo>
                  <a:pt x="271526" y="104368"/>
                </a:lnTo>
                <a:lnTo>
                  <a:pt x="279095" y="96888"/>
                </a:lnTo>
                <a:lnTo>
                  <a:pt x="286016" y="96888"/>
                </a:lnTo>
                <a:lnTo>
                  <a:pt x="286016" y="96570"/>
                </a:lnTo>
                <a:lnTo>
                  <a:pt x="279425" y="96570"/>
                </a:lnTo>
                <a:lnTo>
                  <a:pt x="281813" y="94208"/>
                </a:lnTo>
                <a:lnTo>
                  <a:pt x="286512" y="90398"/>
                </a:lnTo>
                <a:lnTo>
                  <a:pt x="295414" y="82791"/>
                </a:lnTo>
                <a:lnTo>
                  <a:pt x="296087" y="84048"/>
                </a:lnTo>
                <a:lnTo>
                  <a:pt x="296799" y="85318"/>
                </a:lnTo>
                <a:lnTo>
                  <a:pt x="297370" y="86588"/>
                </a:lnTo>
                <a:lnTo>
                  <a:pt x="297370" y="67437"/>
                </a:lnTo>
                <a:lnTo>
                  <a:pt x="295567" y="64998"/>
                </a:lnTo>
                <a:lnTo>
                  <a:pt x="293852" y="62420"/>
                </a:lnTo>
                <a:lnTo>
                  <a:pt x="290715" y="58991"/>
                </a:lnTo>
                <a:lnTo>
                  <a:pt x="290715" y="73888"/>
                </a:lnTo>
                <a:lnTo>
                  <a:pt x="285394" y="78968"/>
                </a:lnTo>
                <a:lnTo>
                  <a:pt x="280136" y="84048"/>
                </a:lnTo>
                <a:lnTo>
                  <a:pt x="274942" y="90398"/>
                </a:lnTo>
                <a:lnTo>
                  <a:pt x="270002" y="96570"/>
                </a:lnTo>
                <a:lnTo>
                  <a:pt x="269113" y="96570"/>
                </a:lnTo>
                <a:lnTo>
                  <a:pt x="269113" y="96888"/>
                </a:lnTo>
                <a:lnTo>
                  <a:pt x="254787" y="109220"/>
                </a:lnTo>
                <a:lnTo>
                  <a:pt x="254279" y="109702"/>
                </a:lnTo>
                <a:lnTo>
                  <a:pt x="249720" y="114465"/>
                </a:lnTo>
                <a:lnTo>
                  <a:pt x="249516" y="114465"/>
                </a:lnTo>
                <a:lnTo>
                  <a:pt x="247472" y="117068"/>
                </a:lnTo>
                <a:lnTo>
                  <a:pt x="245402" y="119545"/>
                </a:lnTo>
                <a:lnTo>
                  <a:pt x="244754" y="119976"/>
                </a:lnTo>
                <a:lnTo>
                  <a:pt x="243598" y="120700"/>
                </a:lnTo>
                <a:lnTo>
                  <a:pt x="241744" y="121996"/>
                </a:lnTo>
                <a:lnTo>
                  <a:pt x="239776" y="123418"/>
                </a:lnTo>
                <a:lnTo>
                  <a:pt x="236651" y="125958"/>
                </a:lnTo>
                <a:lnTo>
                  <a:pt x="233616" y="129768"/>
                </a:lnTo>
                <a:lnTo>
                  <a:pt x="229552" y="129768"/>
                </a:lnTo>
                <a:lnTo>
                  <a:pt x="218313" y="128435"/>
                </a:lnTo>
                <a:lnTo>
                  <a:pt x="218173" y="129768"/>
                </a:lnTo>
                <a:lnTo>
                  <a:pt x="218236" y="128435"/>
                </a:lnTo>
                <a:lnTo>
                  <a:pt x="217576" y="128346"/>
                </a:lnTo>
                <a:lnTo>
                  <a:pt x="218249" y="128346"/>
                </a:lnTo>
                <a:lnTo>
                  <a:pt x="218401" y="128346"/>
                </a:lnTo>
                <a:lnTo>
                  <a:pt x="222211" y="124688"/>
                </a:lnTo>
                <a:lnTo>
                  <a:pt x="236740" y="111925"/>
                </a:lnTo>
                <a:lnTo>
                  <a:pt x="243484" y="105511"/>
                </a:lnTo>
                <a:lnTo>
                  <a:pt x="247243" y="103098"/>
                </a:lnTo>
                <a:lnTo>
                  <a:pt x="249694" y="99288"/>
                </a:lnTo>
                <a:lnTo>
                  <a:pt x="252463" y="96888"/>
                </a:lnTo>
                <a:lnTo>
                  <a:pt x="269113" y="96888"/>
                </a:lnTo>
                <a:lnTo>
                  <a:pt x="269113" y="96570"/>
                </a:lnTo>
                <a:lnTo>
                  <a:pt x="252831" y="96570"/>
                </a:lnTo>
                <a:lnTo>
                  <a:pt x="254076" y="95478"/>
                </a:lnTo>
                <a:lnTo>
                  <a:pt x="255219" y="95478"/>
                </a:lnTo>
                <a:lnTo>
                  <a:pt x="259765" y="89128"/>
                </a:lnTo>
                <a:lnTo>
                  <a:pt x="266103" y="85318"/>
                </a:lnTo>
                <a:lnTo>
                  <a:pt x="272453" y="80238"/>
                </a:lnTo>
                <a:lnTo>
                  <a:pt x="277583" y="73888"/>
                </a:lnTo>
                <a:lnTo>
                  <a:pt x="277787" y="75158"/>
                </a:lnTo>
                <a:lnTo>
                  <a:pt x="277812" y="73888"/>
                </a:lnTo>
                <a:lnTo>
                  <a:pt x="277837" y="72618"/>
                </a:lnTo>
                <a:lnTo>
                  <a:pt x="282867" y="71348"/>
                </a:lnTo>
                <a:lnTo>
                  <a:pt x="280441" y="68808"/>
                </a:lnTo>
                <a:lnTo>
                  <a:pt x="282409" y="68808"/>
                </a:lnTo>
                <a:lnTo>
                  <a:pt x="283095" y="67538"/>
                </a:lnTo>
                <a:lnTo>
                  <a:pt x="283908" y="66090"/>
                </a:lnTo>
                <a:lnTo>
                  <a:pt x="284708" y="64998"/>
                </a:lnTo>
                <a:lnTo>
                  <a:pt x="286854" y="67538"/>
                </a:lnTo>
                <a:lnTo>
                  <a:pt x="288848" y="71348"/>
                </a:lnTo>
                <a:lnTo>
                  <a:pt x="290715" y="73888"/>
                </a:lnTo>
                <a:lnTo>
                  <a:pt x="290715" y="58991"/>
                </a:lnTo>
                <a:lnTo>
                  <a:pt x="288099" y="56108"/>
                </a:lnTo>
                <a:lnTo>
                  <a:pt x="288785" y="56108"/>
                </a:lnTo>
                <a:lnTo>
                  <a:pt x="288658" y="55956"/>
                </a:lnTo>
                <a:lnTo>
                  <a:pt x="287693" y="54749"/>
                </a:lnTo>
                <a:lnTo>
                  <a:pt x="287032" y="53911"/>
                </a:lnTo>
                <a:lnTo>
                  <a:pt x="286448" y="53136"/>
                </a:lnTo>
                <a:lnTo>
                  <a:pt x="283806" y="49758"/>
                </a:lnTo>
                <a:lnTo>
                  <a:pt x="282968" y="48666"/>
                </a:lnTo>
                <a:lnTo>
                  <a:pt x="284073" y="49758"/>
                </a:lnTo>
                <a:lnTo>
                  <a:pt x="286486" y="52298"/>
                </a:lnTo>
                <a:lnTo>
                  <a:pt x="285305" y="49758"/>
                </a:lnTo>
                <a:lnTo>
                  <a:pt x="283946" y="48450"/>
                </a:lnTo>
                <a:lnTo>
                  <a:pt x="283857" y="48171"/>
                </a:lnTo>
                <a:lnTo>
                  <a:pt x="283552" y="47218"/>
                </a:lnTo>
                <a:lnTo>
                  <a:pt x="282600" y="46202"/>
                </a:lnTo>
                <a:lnTo>
                  <a:pt x="282600" y="48234"/>
                </a:lnTo>
                <a:lnTo>
                  <a:pt x="282600" y="46202"/>
                </a:lnTo>
                <a:lnTo>
                  <a:pt x="280009" y="43408"/>
                </a:lnTo>
                <a:lnTo>
                  <a:pt x="278231" y="40868"/>
                </a:lnTo>
                <a:lnTo>
                  <a:pt x="281292" y="47218"/>
                </a:lnTo>
                <a:lnTo>
                  <a:pt x="280898" y="47218"/>
                </a:lnTo>
                <a:lnTo>
                  <a:pt x="279679" y="45847"/>
                </a:lnTo>
                <a:lnTo>
                  <a:pt x="279298" y="45580"/>
                </a:lnTo>
                <a:lnTo>
                  <a:pt x="279298" y="58648"/>
                </a:lnTo>
                <a:lnTo>
                  <a:pt x="262559" y="72618"/>
                </a:lnTo>
                <a:lnTo>
                  <a:pt x="246456" y="86588"/>
                </a:lnTo>
                <a:lnTo>
                  <a:pt x="236435" y="95643"/>
                </a:lnTo>
                <a:lnTo>
                  <a:pt x="236435" y="106362"/>
                </a:lnTo>
                <a:lnTo>
                  <a:pt x="236283" y="106908"/>
                </a:lnTo>
                <a:lnTo>
                  <a:pt x="236435" y="106362"/>
                </a:lnTo>
                <a:lnTo>
                  <a:pt x="236435" y="95643"/>
                </a:lnTo>
                <a:lnTo>
                  <a:pt x="235394" y="96570"/>
                </a:lnTo>
                <a:lnTo>
                  <a:pt x="235026" y="96570"/>
                </a:lnTo>
                <a:lnTo>
                  <a:pt x="235026" y="96888"/>
                </a:lnTo>
                <a:lnTo>
                  <a:pt x="234797" y="97104"/>
                </a:lnTo>
                <a:lnTo>
                  <a:pt x="234797" y="106908"/>
                </a:lnTo>
                <a:lnTo>
                  <a:pt x="229831" y="113258"/>
                </a:lnTo>
                <a:lnTo>
                  <a:pt x="228701" y="114465"/>
                </a:lnTo>
                <a:lnTo>
                  <a:pt x="229006" y="113258"/>
                </a:lnTo>
                <a:lnTo>
                  <a:pt x="230339" y="111925"/>
                </a:lnTo>
                <a:lnTo>
                  <a:pt x="232219" y="109702"/>
                </a:lnTo>
                <a:lnTo>
                  <a:pt x="232651" y="109220"/>
                </a:lnTo>
                <a:lnTo>
                  <a:pt x="234797" y="106908"/>
                </a:lnTo>
                <a:lnTo>
                  <a:pt x="234797" y="97104"/>
                </a:lnTo>
                <a:lnTo>
                  <a:pt x="230962" y="100558"/>
                </a:lnTo>
                <a:lnTo>
                  <a:pt x="228688" y="103085"/>
                </a:lnTo>
                <a:lnTo>
                  <a:pt x="228688" y="114465"/>
                </a:lnTo>
                <a:lnTo>
                  <a:pt x="223913" y="119545"/>
                </a:lnTo>
                <a:lnTo>
                  <a:pt x="217893" y="124688"/>
                </a:lnTo>
                <a:lnTo>
                  <a:pt x="217754" y="123418"/>
                </a:lnTo>
                <a:lnTo>
                  <a:pt x="224040" y="117068"/>
                </a:lnTo>
                <a:lnTo>
                  <a:pt x="228028" y="113271"/>
                </a:lnTo>
                <a:lnTo>
                  <a:pt x="228688" y="114465"/>
                </a:lnTo>
                <a:lnTo>
                  <a:pt x="228688" y="103085"/>
                </a:lnTo>
                <a:lnTo>
                  <a:pt x="216039" y="117068"/>
                </a:lnTo>
                <a:lnTo>
                  <a:pt x="215125" y="114465"/>
                </a:lnTo>
                <a:lnTo>
                  <a:pt x="214490" y="114465"/>
                </a:lnTo>
                <a:lnTo>
                  <a:pt x="214172" y="113258"/>
                </a:lnTo>
                <a:lnTo>
                  <a:pt x="213283" y="111925"/>
                </a:lnTo>
                <a:lnTo>
                  <a:pt x="212407" y="111925"/>
                </a:lnTo>
                <a:lnTo>
                  <a:pt x="213067" y="110718"/>
                </a:lnTo>
                <a:lnTo>
                  <a:pt x="217271" y="106908"/>
                </a:lnTo>
                <a:lnTo>
                  <a:pt x="218478" y="106184"/>
                </a:lnTo>
                <a:lnTo>
                  <a:pt x="219532" y="105511"/>
                </a:lnTo>
                <a:lnTo>
                  <a:pt x="226860" y="99288"/>
                </a:lnTo>
                <a:lnTo>
                  <a:pt x="230276" y="96888"/>
                </a:lnTo>
                <a:lnTo>
                  <a:pt x="235026" y="96888"/>
                </a:lnTo>
                <a:lnTo>
                  <a:pt x="235026" y="96570"/>
                </a:lnTo>
                <a:lnTo>
                  <a:pt x="230733" y="96570"/>
                </a:lnTo>
                <a:lnTo>
                  <a:pt x="234086" y="94208"/>
                </a:lnTo>
                <a:lnTo>
                  <a:pt x="240322" y="86588"/>
                </a:lnTo>
                <a:lnTo>
                  <a:pt x="240309" y="89128"/>
                </a:lnTo>
                <a:lnTo>
                  <a:pt x="240665" y="86588"/>
                </a:lnTo>
                <a:lnTo>
                  <a:pt x="240690" y="86448"/>
                </a:lnTo>
                <a:lnTo>
                  <a:pt x="240893" y="85318"/>
                </a:lnTo>
                <a:lnTo>
                  <a:pt x="246583" y="83083"/>
                </a:lnTo>
                <a:lnTo>
                  <a:pt x="247332" y="82765"/>
                </a:lnTo>
                <a:lnTo>
                  <a:pt x="244805" y="81508"/>
                </a:lnTo>
                <a:lnTo>
                  <a:pt x="247345" y="80238"/>
                </a:lnTo>
                <a:lnTo>
                  <a:pt x="251866" y="75158"/>
                </a:lnTo>
                <a:lnTo>
                  <a:pt x="257009" y="70573"/>
                </a:lnTo>
                <a:lnTo>
                  <a:pt x="257670" y="70015"/>
                </a:lnTo>
                <a:lnTo>
                  <a:pt x="261670" y="67538"/>
                </a:lnTo>
                <a:lnTo>
                  <a:pt x="263906" y="66090"/>
                </a:lnTo>
                <a:lnTo>
                  <a:pt x="269748" y="59918"/>
                </a:lnTo>
                <a:lnTo>
                  <a:pt x="270078" y="59918"/>
                </a:lnTo>
                <a:lnTo>
                  <a:pt x="271526" y="58648"/>
                </a:lnTo>
                <a:lnTo>
                  <a:pt x="273862" y="56108"/>
                </a:lnTo>
                <a:lnTo>
                  <a:pt x="276148" y="54749"/>
                </a:lnTo>
                <a:lnTo>
                  <a:pt x="276352" y="54749"/>
                </a:lnTo>
                <a:lnTo>
                  <a:pt x="277380" y="56108"/>
                </a:lnTo>
                <a:lnTo>
                  <a:pt x="278384" y="57378"/>
                </a:lnTo>
                <a:lnTo>
                  <a:pt x="279298" y="58648"/>
                </a:lnTo>
                <a:lnTo>
                  <a:pt x="279298" y="45580"/>
                </a:lnTo>
                <a:lnTo>
                  <a:pt x="278155" y="44678"/>
                </a:lnTo>
                <a:lnTo>
                  <a:pt x="274535" y="40868"/>
                </a:lnTo>
                <a:lnTo>
                  <a:pt x="273202" y="39446"/>
                </a:lnTo>
                <a:lnTo>
                  <a:pt x="273202" y="52298"/>
                </a:lnTo>
                <a:lnTo>
                  <a:pt x="256857" y="64998"/>
                </a:lnTo>
                <a:lnTo>
                  <a:pt x="241096" y="78968"/>
                </a:lnTo>
                <a:lnTo>
                  <a:pt x="225793" y="91668"/>
                </a:lnTo>
                <a:lnTo>
                  <a:pt x="221030" y="96570"/>
                </a:lnTo>
                <a:lnTo>
                  <a:pt x="220713" y="96570"/>
                </a:lnTo>
                <a:lnTo>
                  <a:pt x="220713" y="96888"/>
                </a:lnTo>
                <a:lnTo>
                  <a:pt x="210985" y="106908"/>
                </a:lnTo>
                <a:lnTo>
                  <a:pt x="209473" y="106908"/>
                </a:lnTo>
                <a:lnTo>
                  <a:pt x="208584" y="105511"/>
                </a:lnTo>
                <a:lnTo>
                  <a:pt x="207772" y="104368"/>
                </a:lnTo>
                <a:lnTo>
                  <a:pt x="208305" y="104368"/>
                </a:lnTo>
                <a:lnTo>
                  <a:pt x="208622" y="103098"/>
                </a:lnTo>
                <a:lnTo>
                  <a:pt x="209562" y="103098"/>
                </a:lnTo>
                <a:lnTo>
                  <a:pt x="210083" y="101828"/>
                </a:lnTo>
                <a:lnTo>
                  <a:pt x="211289" y="101828"/>
                </a:lnTo>
                <a:lnTo>
                  <a:pt x="215163" y="96888"/>
                </a:lnTo>
                <a:lnTo>
                  <a:pt x="220713" y="96888"/>
                </a:lnTo>
                <a:lnTo>
                  <a:pt x="220713" y="96570"/>
                </a:lnTo>
                <a:lnTo>
                  <a:pt x="215417" y="96570"/>
                </a:lnTo>
                <a:lnTo>
                  <a:pt x="217271" y="94208"/>
                </a:lnTo>
                <a:lnTo>
                  <a:pt x="227126" y="85318"/>
                </a:lnTo>
                <a:lnTo>
                  <a:pt x="233070" y="80238"/>
                </a:lnTo>
                <a:lnTo>
                  <a:pt x="236855" y="75158"/>
                </a:lnTo>
                <a:lnTo>
                  <a:pt x="239687" y="72618"/>
                </a:lnTo>
                <a:lnTo>
                  <a:pt x="239953" y="72618"/>
                </a:lnTo>
                <a:lnTo>
                  <a:pt x="240068" y="71577"/>
                </a:lnTo>
                <a:lnTo>
                  <a:pt x="240106" y="71348"/>
                </a:lnTo>
                <a:lnTo>
                  <a:pt x="245516" y="67538"/>
                </a:lnTo>
                <a:lnTo>
                  <a:pt x="243776" y="67538"/>
                </a:lnTo>
                <a:lnTo>
                  <a:pt x="244068" y="66090"/>
                </a:lnTo>
                <a:lnTo>
                  <a:pt x="244767" y="66090"/>
                </a:lnTo>
                <a:lnTo>
                  <a:pt x="245897" y="64998"/>
                </a:lnTo>
                <a:lnTo>
                  <a:pt x="246341" y="64998"/>
                </a:lnTo>
                <a:lnTo>
                  <a:pt x="246875" y="63690"/>
                </a:lnTo>
                <a:lnTo>
                  <a:pt x="247434" y="62445"/>
                </a:lnTo>
                <a:lnTo>
                  <a:pt x="247535" y="63690"/>
                </a:lnTo>
                <a:lnTo>
                  <a:pt x="247637" y="62712"/>
                </a:lnTo>
                <a:lnTo>
                  <a:pt x="247662" y="62420"/>
                </a:lnTo>
                <a:lnTo>
                  <a:pt x="247738" y="61734"/>
                </a:lnTo>
                <a:lnTo>
                  <a:pt x="247802" y="61188"/>
                </a:lnTo>
                <a:lnTo>
                  <a:pt x="250240" y="61188"/>
                </a:lnTo>
                <a:lnTo>
                  <a:pt x="252691" y="59918"/>
                </a:lnTo>
                <a:lnTo>
                  <a:pt x="250977" y="58648"/>
                </a:lnTo>
                <a:lnTo>
                  <a:pt x="251333" y="58648"/>
                </a:lnTo>
                <a:lnTo>
                  <a:pt x="252920" y="57378"/>
                </a:lnTo>
                <a:lnTo>
                  <a:pt x="253212" y="57378"/>
                </a:lnTo>
                <a:lnTo>
                  <a:pt x="253987" y="56108"/>
                </a:lnTo>
                <a:lnTo>
                  <a:pt x="256032" y="53911"/>
                </a:lnTo>
                <a:lnTo>
                  <a:pt x="256463" y="53505"/>
                </a:lnTo>
                <a:lnTo>
                  <a:pt x="258851" y="52298"/>
                </a:lnTo>
                <a:lnTo>
                  <a:pt x="260769" y="50952"/>
                </a:lnTo>
                <a:lnTo>
                  <a:pt x="261251" y="49758"/>
                </a:lnTo>
                <a:lnTo>
                  <a:pt x="263017" y="48450"/>
                </a:lnTo>
                <a:lnTo>
                  <a:pt x="265277" y="47218"/>
                </a:lnTo>
                <a:lnTo>
                  <a:pt x="267208" y="45948"/>
                </a:lnTo>
                <a:lnTo>
                  <a:pt x="268630" y="47218"/>
                </a:lnTo>
                <a:lnTo>
                  <a:pt x="270256" y="48450"/>
                </a:lnTo>
                <a:lnTo>
                  <a:pt x="271462" y="49758"/>
                </a:lnTo>
                <a:lnTo>
                  <a:pt x="272034" y="50952"/>
                </a:lnTo>
                <a:lnTo>
                  <a:pt x="272529" y="50952"/>
                </a:lnTo>
                <a:lnTo>
                  <a:pt x="273202" y="52298"/>
                </a:lnTo>
                <a:lnTo>
                  <a:pt x="273202" y="39446"/>
                </a:lnTo>
                <a:lnTo>
                  <a:pt x="272173" y="38328"/>
                </a:lnTo>
                <a:lnTo>
                  <a:pt x="268846" y="35318"/>
                </a:lnTo>
                <a:lnTo>
                  <a:pt x="268439" y="35001"/>
                </a:lnTo>
                <a:lnTo>
                  <a:pt x="267843" y="34493"/>
                </a:lnTo>
                <a:lnTo>
                  <a:pt x="264934" y="31978"/>
                </a:lnTo>
                <a:lnTo>
                  <a:pt x="265938" y="31978"/>
                </a:lnTo>
                <a:lnTo>
                  <a:pt x="267614" y="34137"/>
                </a:lnTo>
                <a:lnTo>
                  <a:pt x="267931" y="34493"/>
                </a:lnTo>
                <a:lnTo>
                  <a:pt x="268338" y="34759"/>
                </a:lnTo>
                <a:lnTo>
                  <a:pt x="274497" y="39598"/>
                </a:lnTo>
                <a:lnTo>
                  <a:pt x="275094" y="39598"/>
                </a:lnTo>
                <a:lnTo>
                  <a:pt x="267182" y="31978"/>
                </a:lnTo>
                <a:lnTo>
                  <a:pt x="266674" y="31394"/>
                </a:lnTo>
                <a:lnTo>
                  <a:pt x="268262" y="31978"/>
                </a:lnTo>
                <a:lnTo>
                  <a:pt x="266585" y="31267"/>
                </a:lnTo>
                <a:lnTo>
                  <a:pt x="266369" y="31267"/>
                </a:lnTo>
                <a:lnTo>
                  <a:pt x="264337" y="30480"/>
                </a:lnTo>
                <a:lnTo>
                  <a:pt x="264769" y="30480"/>
                </a:lnTo>
                <a:lnTo>
                  <a:pt x="266585" y="31267"/>
                </a:lnTo>
                <a:lnTo>
                  <a:pt x="265938" y="30480"/>
                </a:lnTo>
                <a:lnTo>
                  <a:pt x="265163" y="30480"/>
                </a:lnTo>
                <a:lnTo>
                  <a:pt x="262953" y="29324"/>
                </a:lnTo>
                <a:lnTo>
                  <a:pt x="262826" y="29210"/>
                </a:lnTo>
                <a:lnTo>
                  <a:pt x="262826" y="42062"/>
                </a:lnTo>
                <a:lnTo>
                  <a:pt x="255066" y="49758"/>
                </a:lnTo>
                <a:lnTo>
                  <a:pt x="253923" y="49758"/>
                </a:lnTo>
                <a:lnTo>
                  <a:pt x="253390" y="50952"/>
                </a:lnTo>
                <a:lnTo>
                  <a:pt x="253847" y="49758"/>
                </a:lnTo>
                <a:lnTo>
                  <a:pt x="253365" y="48450"/>
                </a:lnTo>
                <a:lnTo>
                  <a:pt x="252907" y="48450"/>
                </a:lnTo>
                <a:lnTo>
                  <a:pt x="255587" y="47218"/>
                </a:lnTo>
                <a:lnTo>
                  <a:pt x="256476" y="45847"/>
                </a:lnTo>
                <a:lnTo>
                  <a:pt x="256959" y="44678"/>
                </a:lnTo>
                <a:lnTo>
                  <a:pt x="258813" y="43408"/>
                </a:lnTo>
                <a:lnTo>
                  <a:pt x="260870" y="40868"/>
                </a:lnTo>
                <a:lnTo>
                  <a:pt x="261454" y="40868"/>
                </a:lnTo>
                <a:lnTo>
                  <a:pt x="262064" y="42062"/>
                </a:lnTo>
                <a:lnTo>
                  <a:pt x="262826" y="42062"/>
                </a:lnTo>
                <a:lnTo>
                  <a:pt x="262826" y="29210"/>
                </a:lnTo>
                <a:lnTo>
                  <a:pt x="261251" y="28092"/>
                </a:lnTo>
                <a:lnTo>
                  <a:pt x="262089" y="29324"/>
                </a:lnTo>
                <a:lnTo>
                  <a:pt x="260997" y="28054"/>
                </a:lnTo>
                <a:lnTo>
                  <a:pt x="259219" y="27076"/>
                </a:lnTo>
                <a:lnTo>
                  <a:pt x="258902" y="26885"/>
                </a:lnTo>
                <a:lnTo>
                  <a:pt x="256679" y="25628"/>
                </a:lnTo>
                <a:lnTo>
                  <a:pt x="252260" y="23406"/>
                </a:lnTo>
                <a:lnTo>
                  <a:pt x="252260" y="34493"/>
                </a:lnTo>
                <a:lnTo>
                  <a:pt x="245579" y="40881"/>
                </a:lnTo>
                <a:lnTo>
                  <a:pt x="245579" y="45961"/>
                </a:lnTo>
                <a:lnTo>
                  <a:pt x="242989" y="48450"/>
                </a:lnTo>
                <a:lnTo>
                  <a:pt x="242646" y="48450"/>
                </a:lnTo>
                <a:lnTo>
                  <a:pt x="244132" y="47218"/>
                </a:lnTo>
                <a:lnTo>
                  <a:pt x="245579" y="45961"/>
                </a:lnTo>
                <a:lnTo>
                  <a:pt x="245579" y="40881"/>
                </a:lnTo>
                <a:lnTo>
                  <a:pt x="242506" y="43815"/>
                </a:lnTo>
                <a:lnTo>
                  <a:pt x="242506" y="48641"/>
                </a:lnTo>
                <a:lnTo>
                  <a:pt x="241960" y="49758"/>
                </a:lnTo>
                <a:lnTo>
                  <a:pt x="241681" y="50546"/>
                </a:lnTo>
                <a:lnTo>
                  <a:pt x="241376" y="50952"/>
                </a:lnTo>
                <a:lnTo>
                  <a:pt x="241960" y="49758"/>
                </a:lnTo>
                <a:lnTo>
                  <a:pt x="242506" y="48641"/>
                </a:lnTo>
                <a:lnTo>
                  <a:pt x="242506" y="43815"/>
                </a:lnTo>
                <a:lnTo>
                  <a:pt x="235026" y="50952"/>
                </a:lnTo>
                <a:lnTo>
                  <a:pt x="234340" y="51422"/>
                </a:lnTo>
                <a:lnTo>
                  <a:pt x="230784" y="53759"/>
                </a:lnTo>
                <a:lnTo>
                  <a:pt x="230784" y="61188"/>
                </a:lnTo>
                <a:lnTo>
                  <a:pt x="226758" y="64998"/>
                </a:lnTo>
                <a:lnTo>
                  <a:pt x="222846" y="70015"/>
                </a:lnTo>
                <a:lnTo>
                  <a:pt x="219062" y="74980"/>
                </a:lnTo>
                <a:lnTo>
                  <a:pt x="219062" y="85318"/>
                </a:lnTo>
                <a:lnTo>
                  <a:pt x="214718" y="90398"/>
                </a:lnTo>
                <a:lnTo>
                  <a:pt x="210477" y="95478"/>
                </a:lnTo>
                <a:lnTo>
                  <a:pt x="209588" y="96570"/>
                </a:lnTo>
                <a:lnTo>
                  <a:pt x="209321" y="96570"/>
                </a:lnTo>
                <a:lnTo>
                  <a:pt x="209321" y="96888"/>
                </a:lnTo>
                <a:lnTo>
                  <a:pt x="206336" y="100558"/>
                </a:lnTo>
                <a:lnTo>
                  <a:pt x="206108" y="100558"/>
                </a:lnTo>
                <a:lnTo>
                  <a:pt x="205371" y="99314"/>
                </a:lnTo>
                <a:lnTo>
                  <a:pt x="205371" y="100558"/>
                </a:lnTo>
                <a:lnTo>
                  <a:pt x="205244" y="101828"/>
                </a:lnTo>
                <a:lnTo>
                  <a:pt x="203758" y="99288"/>
                </a:lnTo>
                <a:lnTo>
                  <a:pt x="204444" y="99288"/>
                </a:lnTo>
                <a:lnTo>
                  <a:pt x="205168" y="100558"/>
                </a:lnTo>
                <a:lnTo>
                  <a:pt x="205371" y="100558"/>
                </a:lnTo>
                <a:lnTo>
                  <a:pt x="205371" y="99314"/>
                </a:lnTo>
                <a:lnTo>
                  <a:pt x="204762" y="99288"/>
                </a:lnTo>
                <a:lnTo>
                  <a:pt x="204076" y="98018"/>
                </a:lnTo>
                <a:lnTo>
                  <a:pt x="206667" y="96888"/>
                </a:lnTo>
                <a:lnTo>
                  <a:pt x="206844" y="96888"/>
                </a:lnTo>
                <a:lnTo>
                  <a:pt x="209321" y="96888"/>
                </a:lnTo>
                <a:lnTo>
                  <a:pt x="209321" y="96570"/>
                </a:lnTo>
                <a:lnTo>
                  <a:pt x="207175" y="96570"/>
                </a:lnTo>
                <a:lnTo>
                  <a:pt x="208280" y="95478"/>
                </a:lnTo>
                <a:lnTo>
                  <a:pt x="210439" y="92938"/>
                </a:lnTo>
                <a:lnTo>
                  <a:pt x="212598" y="91668"/>
                </a:lnTo>
                <a:lnTo>
                  <a:pt x="215341" y="89128"/>
                </a:lnTo>
                <a:lnTo>
                  <a:pt x="219062" y="85318"/>
                </a:lnTo>
                <a:lnTo>
                  <a:pt x="219062" y="74980"/>
                </a:lnTo>
                <a:lnTo>
                  <a:pt x="218922" y="75158"/>
                </a:lnTo>
                <a:lnTo>
                  <a:pt x="217576" y="75158"/>
                </a:lnTo>
                <a:lnTo>
                  <a:pt x="212864" y="80238"/>
                </a:lnTo>
                <a:lnTo>
                  <a:pt x="203339" y="89128"/>
                </a:lnTo>
                <a:lnTo>
                  <a:pt x="198843" y="92938"/>
                </a:lnTo>
                <a:lnTo>
                  <a:pt x="197243" y="92938"/>
                </a:lnTo>
                <a:lnTo>
                  <a:pt x="197688" y="91668"/>
                </a:lnTo>
                <a:lnTo>
                  <a:pt x="198132" y="91668"/>
                </a:lnTo>
                <a:lnTo>
                  <a:pt x="198932" y="90398"/>
                </a:lnTo>
                <a:lnTo>
                  <a:pt x="199644" y="89128"/>
                </a:lnTo>
                <a:lnTo>
                  <a:pt x="199821" y="90398"/>
                </a:lnTo>
                <a:lnTo>
                  <a:pt x="199898" y="89128"/>
                </a:lnTo>
                <a:lnTo>
                  <a:pt x="199961" y="87858"/>
                </a:lnTo>
                <a:lnTo>
                  <a:pt x="205308" y="86588"/>
                </a:lnTo>
                <a:lnTo>
                  <a:pt x="202819" y="84048"/>
                </a:lnTo>
                <a:lnTo>
                  <a:pt x="204901" y="84048"/>
                </a:lnTo>
                <a:lnTo>
                  <a:pt x="205181" y="83235"/>
                </a:lnTo>
                <a:lnTo>
                  <a:pt x="205232" y="83083"/>
                </a:lnTo>
                <a:lnTo>
                  <a:pt x="205346" y="82765"/>
                </a:lnTo>
                <a:lnTo>
                  <a:pt x="207098" y="77698"/>
                </a:lnTo>
                <a:lnTo>
                  <a:pt x="207987" y="75158"/>
                </a:lnTo>
                <a:lnTo>
                  <a:pt x="216433" y="75158"/>
                </a:lnTo>
                <a:lnTo>
                  <a:pt x="221894" y="67538"/>
                </a:lnTo>
                <a:lnTo>
                  <a:pt x="222402" y="67538"/>
                </a:lnTo>
                <a:lnTo>
                  <a:pt x="223570" y="66090"/>
                </a:lnTo>
                <a:lnTo>
                  <a:pt x="225412" y="63690"/>
                </a:lnTo>
                <a:lnTo>
                  <a:pt x="227203" y="62522"/>
                </a:lnTo>
                <a:lnTo>
                  <a:pt x="227164" y="62712"/>
                </a:lnTo>
                <a:lnTo>
                  <a:pt x="226987" y="63690"/>
                </a:lnTo>
                <a:lnTo>
                  <a:pt x="228358" y="62420"/>
                </a:lnTo>
                <a:lnTo>
                  <a:pt x="228968" y="62420"/>
                </a:lnTo>
                <a:lnTo>
                  <a:pt x="229590" y="61188"/>
                </a:lnTo>
                <a:lnTo>
                  <a:pt x="230784" y="61188"/>
                </a:lnTo>
                <a:lnTo>
                  <a:pt x="230784" y="53759"/>
                </a:lnTo>
                <a:lnTo>
                  <a:pt x="229260" y="54749"/>
                </a:lnTo>
                <a:lnTo>
                  <a:pt x="228650" y="55245"/>
                </a:lnTo>
                <a:lnTo>
                  <a:pt x="207378" y="73888"/>
                </a:lnTo>
                <a:lnTo>
                  <a:pt x="205968" y="75158"/>
                </a:lnTo>
                <a:lnTo>
                  <a:pt x="205486" y="75158"/>
                </a:lnTo>
                <a:lnTo>
                  <a:pt x="207378" y="73888"/>
                </a:lnTo>
                <a:lnTo>
                  <a:pt x="212725" y="68808"/>
                </a:lnTo>
                <a:lnTo>
                  <a:pt x="223100" y="58648"/>
                </a:lnTo>
                <a:lnTo>
                  <a:pt x="233565" y="47218"/>
                </a:lnTo>
                <a:lnTo>
                  <a:pt x="240068" y="42062"/>
                </a:lnTo>
                <a:lnTo>
                  <a:pt x="244830" y="38328"/>
                </a:lnTo>
                <a:lnTo>
                  <a:pt x="246926" y="37058"/>
                </a:lnTo>
                <a:lnTo>
                  <a:pt x="248920" y="35788"/>
                </a:lnTo>
                <a:lnTo>
                  <a:pt x="249555" y="35788"/>
                </a:lnTo>
                <a:lnTo>
                  <a:pt x="250850" y="34493"/>
                </a:lnTo>
                <a:lnTo>
                  <a:pt x="252260" y="34493"/>
                </a:lnTo>
                <a:lnTo>
                  <a:pt x="252260" y="23406"/>
                </a:lnTo>
                <a:lnTo>
                  <a:pt x="251637" y="23088"/>
                </a:lnTo>
                <a:lnTo>
                  <a:pt x="248983" y="21793"/>
                </a:lnTo>
                <a:lnTo>
                  <a:pt x="247700" y="20307"/>
                </a:lnTo>
                <a:lnTo>
                  <a:pt x="247434" y="20307"/>
                </a:lnTo>
                <a:lnTo>
                  <a:pt x="247434" y="31978"/>
                </a:lnTo>
                <a:lnTo>
                  <a:pt x="245745" y="33248"/>
                </a:lnTo>
                <a:lnTo>
                  <a:pt x="243865" y="33248"/>
                </a:lnTo>
                <a:lnTo>
                  <a:pt x="243776" y="33426"/>
                </a:lnTo>
                <a:lnTo>
                  <a:pt x="242544" y="35788"/>
                </a:lnTo>
                <a:lnTo>
                  <a:pt x="242481" y="35318"/>
                </a:lnTo>
                <a:lnTo>
                  <a:pt x="242392" y="34759"/>
                </a:lnTo>
                <a:lnTo>
                  <a:pt x="240919" y="37058"/>
                </a:lnTo>
                <a:lnTo>
                  <a:pt x="237020" y="37058"/>
                </a:lnTo>
                <a:lnTo>
                  <a:pt x="235419" y="40868"/>
                </a:lnTo>
                <a:lnTo>
                  <a:pt x="234937" y="40868"/>
                </a:lnTo>
                <a:lnTo>
                  <a:pt x="233870" y="42062"/>
                </a:lnTo>
                <a:lnTo>
                  <a:pt x="233362" y="42062"/>
                </a:lnTo>
                <a:lnTo>
                  <a:pt x="233006" y="40868"/>
                </a:lnTo>
                <a:lnTo>
                  <a:pt x="221576" y="52298"/>
                </a:lnTo>
                <a:lnTo>
                  <a:pt x="209626" y="62420"/>
                </a:lnTo>
                <a:lnTo>
                  <a:pt x="204228" y="68160"/>
                </a:lnTo>
                <a:lnTo>
                  <a:pt x="204228" y="76441"/>
                </a:lnTo>
                <a:lnTo>
                  <a:pt x="204038" y="76911"/>
                </a:lnTo>
                <a:lnTo>
                  <a:pt x="201980" y="78752"/>
                </a:lnTo>
                <a:lnTo>
                  <a:pt x="201345" y="79413"/>
                </a:lnTo>
                <a:lnTo>
                  <a:pt x="201752" y="78968"/>
                </a:lnTo>
                <a:lnTo>
                  <a:pt x="201980" y="78752"/>
                </a:lnTo>
                <a:lnTo>
                  <a:pt x="204228" y="76441"/>
                </a:lnTo>
                <a:lnTo>
                  <a:pt x="204228" y="68160"/>
                </a:lnTo>
                <a:lnTo>
                  <a:pt x="200507" y="72110"/>
                </a:lnTo>
                <a:lnTo>
                  <a:pt x="200507" y="80314"/>
                </a:lnTo>
                <a:lnTo>
                  <a:pt x="198272" y="82765"/>
                </a:lnTo>
                <a:lnTo>
                  <a:pt x="199301" y="81508"/>
                </a:lnTo>
                <a:lnTo>
                  <a:pt x="200507" y="80314"/>
                </a:lnTo>
                <a:lnTo>
                  <a:pt x="200507" y="72110"/>
                </a:lnTo>
                <a:lnTo>
                  <a:pt x="198259" y="74485"/>
                </a:lnTo>
                <a:lnTo>
                  <a:pt x="198259" y="82765"/>
                </a:lnTo>
                <a:lnTo>
                  <a:pt x="197624" y="83235"/>
                </a:lnTo>
                <a:lnTo>
                  <a:pt x="198081" y="82765"/>
                </a:lnTo>
                <a:lnTo>
                  <a:pt x="198259" y="82765"/>
                </a:lnTo>
                <a:lnTo>
                  <a:pt x="198259" y="74485"/>
                </a:lnTo>
                <a:lnTo>
                  <a:pt x="197624" y="75158"/>
                </a:lnTo>
                <a:lnTo>
                  <a:pt x="197231" y="75539"/>
                </a:lnTo>
                <a:lnTo>
                  <a:pt x="197231" y="83159"/>
                </a:lnTo>
                <a:lnTo>
                  <a:pt x="195872" y="85318"/>
                </a:lnTo>
                <a:lnTo>
                  <a:pt x="193979" y="86448"/>
                </a:lnTo>
                <a:lnTo>
                  <a:pt x="192646" y="87858"/>
                </a:lnTo>
                <a:lnTo>
                  <a:pt x="191554" y="89128"/>
                </a:lnTo>
                <a:lnTo>
                  <a:pt x="190868" y="89128"/>
                </a:lnTo>
                <a:lnTo>
                  <a:pt x="191617" y="87858"/>
                </a:lnTo>
                <a:lnTo>
                  <a:pt x="193827" y="86588"/>
                </a:lnTo>
                <a:lnTo>
                  <a:pt x="193979" y="86448"/>
                </a:lnTo>
                <a:lnTo>
                  <a:pt x="197091" y="83235"/>
                </a:lnTo>
                <a:lnTo>
                  <a:pt x="197231" y="83159"/>
                </a:lnTo>
                <a:lnTo>
                  <a:pt x="197231" y="75539"/>
                </a:lnTo>
                <a:lnTo>
                  <a:pt x="185521" y="86588"/>
                </a:lnTo>
                <a:lnTo>
                  <a:pt x="184137" y="85318"/>
                </a:lnTo>
                <a:lnTo>
                  <a:pt x="181317" y="85318"/>
                </a:lnTo>
                <a:lnTo>
                  <a:pt x="181889" y="84048"/>
                </a:lnTo>
                <a:lnTo>
                  <a:pt x="183616" y="82765"/>
                </a:lnTo>
                <a:lnTo>
                  <a:pt x="185889" y="81508"/>
                </a:lnTo>
                <a:lnTo>
                  <a:pt x="188099" y="78968"/>
                </a:lnTo>
                <a:lnTo>
                  <a:pt x="193662" y="73888"/>
                </a:lnTo>
                <a:lnTo>
                  <a:pt x="196888" y="70015"/>
                </a:lnTo>
                <a:lnTo>
                  <a:pt x="202222" y="64998"/>
                </a:lnTo>
                <a:lnTo>
                  <a:pt x="202806" y="66090"/>
                </a:lnTo>
                <a:lnTo>
                  <a:pt x="202984" y="66090"/>
                </a:lnTo>
                <a:lnTo>
                  <a:pt x="203441" y="64998"/>
                </a:lnTo>
                <a:lnTo>
                  <a:pt x="203974" y="64998"/>
                </a:lnTo>
                <a:lnTo>
                  <a:pt x="209334" y="58648"/>
                </a:lnTo>
                <a:lnTo>
                  <a:pt x="224980" y="45847"/>
                </a:lnTo>
                <a:lnTo>
                  <a:pt x="231419" y="39624"/>
                </a:lnTo>
                <a:lnTo>
                  <a:pt x="231482" y="40868"/>
                </a:lnTo>
                <a:lnTo>
                  <a:pt x="231648" y="39395"/>
                </a:lnTo>
                <a:lnTo>
                  <a:pt x="231851" y="38328"/>
                </a:lnTo>
                <a:lnTo>
                  <a:pt x="237680" y="35788"/>
                </a:lnTo>
                <a:lnTo>
                  <a:pt x="235648" y="34759"/>
                </a:lnTo>
                <a:lnTo>
                  <a:pt x="235242" y="34493"/>
                </a:lnTo>
                <a:lnTo>
                  <a:pt x="237477" y="33248"/>
                </a:lnTo>
                <a:lnTo>
                  <a:pt x="238493" y="30480"/>
                </a:lnTo>
                <a:lnTo>
                  <a:pt x="238633" y="30480"/>
                </a:lnTo>
                <a:lnTo>
                  <a:pt x="239788" y="29324"/>
                </a:lnTo>
                <a:lnTo>
                  <a:pt x="241058" y="28181"/>
                </a:lnTo>
                <a:lnTo>
                  <a:pt x="243027" y="29324"/>
                </a:lnTo>
                <a:lnTo>
                  <a:pt x="247434" y="31978"/>
                </a:lnTo>
                <a:lnTo>
                  <a:pt x="247434" y="20307"/>
                </a:lnTo>
                <a:lnTo>
                  <a:pt x="247281" y="20307"/>
                </a:lnTo>
                <a:lnTo>
                  <a:pt x="244944" y="19418"/>
                </a:lnTo>
                <a:lnTo>
                  <a:pt x="244195" y="18999"/>
                </a:lnTo>
                <a:lnTo>
                  <a:pt x="242836" y="18008"/>
                </a:lnTo>
                <a:lnTo>
                  <a:pt x="242417" y="18008"/>
                </a:lnTo>
                <a:lnTo>
                  <a:pt x="241693" y="17602"/>
                </a:lnTo>
                <a:lnTo>
                  <a:pt x="239547" y="16624"/>
                </a:lnTo>
                <a:lnTo>
                  <a:pt x="237883" y="15316"/>
                </a:lnTo>
                <a:lnTo>
                  <a:pt x="237210" y="15316"/>
                </a:lnTo>
                <a:lnTo>
                  <a:pt x="237210" y="26885"/>
                </a:lnTo>
                <a:lnTo>
                  <a:pt x="235915" y="28054"/>
                </a:lnTo>
                <a:lnTo>
                  <a:pt x="227088" y="35788"/>
                </a:lnTo>
                <a:lnTo>
                  <a:pt x="217271" y="44678"/>
                </a:lnTo>
                <a:lnTo>
                  <a:pt x="207683" y="53505"/>
                </a:lnTo>
                <a:lnTo>
                  <a:pt x="198297" y="64998"/>
                </a:lnTo>
                <a:lnTo>
                  <a:pt x="198120" y="63690"/>
                </a:lnTo>
                <a:lnTo>
                  <a:pt x="197840" y="63690"/>
                </a:lnTo>
                <a:lnTo>
                  <a:pt x="193586" y="67538"/>
                </a:lnTo>
                <a:lnTo>
                  <a:pt x="183997" y="76428"/>
                </a:lnTo>
                <a:lnTo>
                  <a:pt x="179476" y="81508"/>
                </a:lnTo>
                <a:lnTo>
                  <a:pt x="178396" y="81508"/>
                </a:lnTo>
                <a:lnTo>
                  <a:pt x="177406" y="82765"/>
                </a:lnTo>
                <a:lnTo>
                  <a:pt x="176453" y="84048"/>
                </a:lnTo>
                <a:lnTo>
                  <a:pt x="175628" y="82765"/>
                </a:lnTo>
                <a:lnTo>
                  <a:pt x="175450" y="82765"/>
                </a:lnTo>
                <a:lnTo>
                  <a:pt x="175450" y="84048"/>
                </a:lnTo>
                <a:lnTo>
                  <a:pt x="173837" y="84048"/>
                </a:lnTo>
                <a:lnTo>
                  <a:pt x="174066" y="82867"/>
                </a:lnTo>
                <a:lnTo>
                  <a:pt x="175450" y="84048"/>
                </a:lnTo>
                <a:lnTo>
                  <a:pt x="175450" y="82765"/>
                </a:lnTo>
                <a:lnTo>
                  <a:pt x="174167" y="82765"/>
                </a:lnTo>
                <a:lnTo>
                  <a:pt x="184264" y="73888"/>
                </a:lnTo>
                <a:lnTo>
                  <a:pt x="188645" y="70573"/>
                </a:lnTo>
                <a:lnTo>
                  <a:pt x="189357" y="70015"/>
                </a:lnTo>
                <a:lnTo>
                  <a:pt x="194157" y="64998"/>
                </a:lnTo>
                <a:lnTo>
                  <a:pt x="195376" y="63690"/>
                </a:lnTo>
                <a:lnTo>
                  <a:pt x="196557" y="62420"/>
                </a:lnTo>
                <a:lnTo>
                  <a:pt x="200939" y="58648"/>
                </a:lnTo>
                <a:lnTo>
                  <a:pt x="202412" y="56108"/>
                </a:lnTo>
                <a:lnTo>
                  <a:pt x="205320" y="53505"/>
                </a:lnTo>
                <a:lnTo>
                  <a:pt x="207505" y="51092"/>
                </a:lnTo>
                <a:lnTo>
                  <a:pt x="208191" y="52298"/>
                </a:lnTo>
                <a:lnTo>
                  <a:pt x="208737" y="50952"/>
                </a:lnTo>
                <a:lnTo>
                  <a:pt x="209207" y="50952"/>
                </a:lnTo>
                <a:lnTo>
                  <a:pt x="213487" y="44678"/>
                </a:lnTo>
                <a:lnTo>
                  <a:pt x="219964" y="39598"/>
                </a:lnTo>
                <a:lnTo>
                  <a:pt x="226720" y="34493"/>
                </a:lnTo>
                <a:lnTo>
                  <a:pt x="231546" y="30480"/>
                </a:lnTo>
                <a:lnTo>
                  <a:pt x="232905" y="29324"/>
                </a:lnTo>
                <a:lnTo>
                  <a:pt x="235216" y="26885"/>
                </a:lnTo>
                <a:lnTo>
                  <a:pt x="236448" y="25628"/>
                </a:lnTo>
                <a:lnTo>
                  <a:pt x="236943" y="25628"/>
                </a:lnTo>
                <a:lnTo>
                  <a:pt x="237210" y="26885"/>
                </a:lnTo>
                <a:lnTo>
                  <a:pt x="237210" y="15316"/>
                </a:lnTo>
                <a:lnTo>
                  <a:pt x="234734" y="15316"/>
                </a:lnTo>
                <a:lnTo>
                  <a:pt x="234099" y="14160"/>
                </a:lnTo>
                <a:lnTo>
                  <a:pt x="229870" y="12446"/>
                </a:lnTo>
                <a:lnTo>
                  <a:pt x="229565" y="12331"/>
                </a:lnTo>
                <a:lnTo>
                  <a:pt x="229565" y="23088"/>
                </a:lnTo>
                <a:lnTo>
                  <a:pt x="227304" y="24358"/>
                </a:lnTo>
                <a:lnTo>
                  <a:pt x="225018" y="26885"/>
                </a:lnTo>
                <a:lnTo>
                  <a:pt x="222885" y="29324"/>
                </a:lnTo>
                <a:lnTo>
                  <a:pt x="221551" y="30480"/>
                </a:lnTo>
                <a:lnTo>
                  <a:pt x="216827" y="34493"/>
                </a:lnTo>
                <a:lnTo>
                  <a:pt x="210591" y="38328"/>
                </a:lnTo>
                <a:lnTo>
                  <a:pt x="207213" y="40728"/>
                </a:lnTo>
                <a:lnTo>
                  <a:pt x="207213" y="45681"/>
                </a:lnTo>
                <a:lnTo>
                  <a:pt x="207137" y="45847"/>
                </a:lnTo>
                <a:lnTo>
                  <a:pt x="206273" y="47218"/>
                </a:lnTo>
                <a:lnTo>
                  <a:pt x="205371" y="48450"/>
                </a:lnTo>
                <a:lnTo>
                  <a:pt x="203695" y="50952"/>
                </a:lnTo>
                <a:lnTo>
                  <a:pt x="203187" y="50952"/>
                </a:lnTo>
                <a:lnTo>
                  <a:pt x="203301" y="50546"/>
                </a:lnTo>
                <a:lnTo>
                  <a:pt x="203530" y="49758"/>
                </a:lnTo>
                <a:lnTo>
                  <a:pt x="203835" y="49758"/>
                </a:lnTo>
                <a:lnTo>
                  <a:pt x="205359" y="48450"/>
                </a:lnTo>
                <a:lnTo>
                  <a:pt x="206171" y="47218"/>
                </a:lnTo>
                <a:lnTo>
                  <a:pt x="207086" y="45847"/>
                </a:lnTo>
                <a:lnTo>
                  <a:pt x="207213" y="45681"/>
                </a:lnTo>
                <a:lnTo>
                  <a:pt x="207213" y="40728"/>
                </a:lnTo>
                <a:lnTo>
                  <a:pt x="202653" y="43954"/>
                </a:lnTo>
                <a:lnTo>
                  <a:pt x="202653" y="50736"/>
                </a:lnTo>
                <a:lnTo>
                  <a:pt x="202552" y="50952"/>
                </a:lnTo>
                <a:lnTo>
                  <a:pt x="202209" y="51358"/>
                </a:lnTo>
                <a:lnTo>
                  <a:pt x="202501" y="50952"/>
                </a:lnTo>
                <a:lnTo>
                  <a:pt x="201117" y="52298"/>
                </a:lnTo>
                <a:lnTo>
                  <a:pt x="200380" y="53136"/>
                </a:lnTo>
                <a:lnTo>
                  <a:pt x="199910" y="53505"/>
                </a:lnTo>
                <a:lnTo>
                  <a:pt x="201117" y="52298"/>
                </a:lnTo>
                <a:lnTo>
                  <a:pt x="202476" y="50952"/>
                </a:lnTo>
                <a:lnTo>
                  <a:pt x="202653" y="50736"/>
                </a:lnTo>
                <a:lnTo>
                  <a:pt x="202653" y="43954"/>
                </a:lnTo>
                <a:lnTo>
                  <a:pt x="198043" y="47218"/>
                </a:lnTo>
                <a:lnTo>
                  <a:pt x="199110" y="45847"/>
                </a:lnTo>
                <a:lnTo>
                  <a:pt x="199986" y="44678"/>
                </a:lnTo>
                <a:lnTo>
                  <a:pt x="200812" y="43408"/>
                </a:lnTo>
                <a:lnTo>
                  <a:pt x="200977" y="44678"/>
                </a:lnTo>
                <a:lnTo>
                  <a:pt x="201041" y="43408"/>
                </a:lnTo>
                <a:lnTo>
                  <a:pt x="201117" y="42062"/>
                </a:lnTo>
                <a:lnTo>
                  <a:pt x="201574" y="42062"/>
                </a:lnTo>
                <a:lnTo>
                  <a:pt x="206286" y="40868"/>
                </a:lnTo>
                <a:lnTo>
                  <a:pt x="203898" y="38328"/>
                </a:lnTo>
                <a:lnTo>
                  <a:pt x="205930" y="38328"/>
                </a:lnTo>
                <a:lnTo>
                  <a:pt x="209029" y="30480"/>
                </a:lnTo>
                <a:lnTo>
                  <a:pt x="217322" y="30480"/>
                </a:lnTo>
                <a:lnTo>
                  <a:pt x="222402" y="23088"/>
                </a:lnTo>
                <a:lnTo>
                  <a:pt x="223151" y="23088"/>
                </a:lnTo>
                <a:lnTo>
                  <a:pt x="224942" y="20548"/>
                </a:lnTo>
                <a:lnTo>
                  <a:pt x="227952" y="21793"/>
                </a:lnTo>
                <a:lnTo>
                  <a:pt x="229565" y="23088"/>
                </a:lnTo>
                <a:lnTo>
                  <a:pt x="229565" y="12331"/>
                </a:lnTo>
                <a:lnTo>
                  <a:pt x="227965" y="11658"/>
                </a:lnTo>
                <a:lnTo>
                  <a:pt x="226288" y="11658"/>
                </a:lnTo>
                <a:lnTo>
                  <a:pt x="222948" y="10388"/>
                </a:lnTo>
                <a:lnTo>
                  <a:pt x="226275" y="10388"/>
                </a:lnTo>
                <a:lnTo>
                  <a:pt x="222897" y="9118"/>
                </a:lnTo>
                <a:lnTo>
                  <a:pt x="220726" y="8305"/>
                </a:lnTo>
                <a:lnTo>
                  <a:pt x="220726" y="19265"/>
                </a:lnTo>
                <a:lnTo>
                  <a:pt x="207924" y="29324"/>
                </a:lnTo>
                <a:lnTo>
                  <a:pt x="193090" y="42976"/>
                </a:lnTo>
                <a:lnTo>
                  <a:pt x="193090" y="52298"/>
                </a:lnTo>
                <a:lnTo>
                  <a:pt x="192354" y="53505"/>
                </a:lnTo>
                <a:lnTo>
                  <a:pt x="192227" y="53911"/>
                </a:lnTo>
                <a:lnTo>
                  <a:pt x="191757" y="55956"/>
                </a:lnTo>
                <a:lnTo>
                  <a:pt x="191655" y="56324"/>
                </a:lnTo>
                <a:lnTo>
                  <a:pt x="190919" y="58648"/>
                </a:lnTo>
                <a:lnTo>
                  <a:pt x="190436" y="58648"/>
                </a:lnTo>
                <a:lnTo>
                  <a:pt x="190855" y="57378"/>
                </a:lnTo>
                <a:lnTo>
                  <a:pt x="189801" y="58483"/>
                </a:lnTo>
                <a:lnTo>
                  <a:pt x="189801" y="62420"/>
                </a:lnTo>
                <a:lnTo>
                  <a:pt x="189801" y="58483"/>
                </a:lnTo>
                <a:lnTo>
                  <a:pt x="188506" y="59817"/>
                </a:lnTo>
                <a:lnTo>
                  <a:pt x="188506" y="63690"/>
                </a:lnTo>
                <a:lnTo>
                  <a:pt x="187185" y="66090"/>
                </a:lnTo>
                <a:lnTo>
                  <a:pt x="185826" y="67538"/>
                </a:lnTo>
                <a:lnTo>
                  <a:pt x="185623" y="67538"/>
                </a:lnTo>
                <a:lnTo>
                  <a:pt x="180873" y="72618"/>
                </a:lnTo>
                <a:lnTo>
                  <a:pt x="175475" y="77698"/>
                </a:lnTo>
                <a:lnTo>
                  <a:pt x="169964" y="82765"/>
                </a:lnTo>
                <a:lnTo>
                  <a:pt x="165785" y="82765"/>
                </a:lnTo>
                <a:lnTo>
                  <a:pt x="171678" y="76428"/>
                </a:lnTo>
                <a:lnTo>
                  <a:pt x="177761" y="71348"/>
                </a:lnTo>
                <a:lnTo>
                  <a:pt x="180238" y="68808"/>
                </a:lnTo>
                <a:lnTo>
                  <a:pt x="184683" y="66090"/>
                </a:lnTo>
                <a:lnTo>
                  <a:pt x="186448" y="66090"/>
                </a:lnTo>
                <a:lnTo>
                  <a:pt x="188112" y="63690"/>
                </a:lnTo>
                <a:lnTo>
                  <a:pt x="188506" y="63690"/>
                </a:lnTo>
                <a:lnTo>
                  <a:pt x="188506" y="59817"/>
                </a:lnTo>
                <a:lnTo>
                  <a:pt x="184708" y="59918"/>
                </a:lnTo>
                <a:lnTo>
                  <a:pt x="182270" y="63690"/>
                </a:lnTo>
                <a:lnTo>
                  <a:pt x="182105" y="62712"/>
                </a:lnTo>
                <a:lnTo>
                  <a:pt x="180340" y="64998"/>
                </a:lnTo>
                <a:lnTo>
                  <a:pt x="176758" y="66090"/>
                </a:lnTo>
                <a:lnTo>
                  <a:pt x="177012" y="64998"/>
                </a:lnTo>
                <a:lnTo>
                  <a:pt x="177761" y="63690"/>
                </a:lnTo>
                <a:lnTo>
                  <a:pt x="180454" y="59918"/>
                </a:lnTo>
                <a:lnTo>
                  <a:pt x="187223" y="56108"/>
                </a:lnTo>
                <a:lnTo>
                  <a:pt x="193090" y="52298"/>
                </a:lnTo>
                <a:lnTo>
                  <a:pt x="193090" y="42976"/>
                </a:lnTo>
                <a:lnTo>
                  <a:pt x="191236" y="44678"/>
                </a:lnTo>
                <a:lnTo>
                  <a:pt x="190817" y="44450"/>
                </a:lnTo>
                <a:lnTo>
                  <a:pt x="190817" y="44678"/>
                </a:lnTo>
                <a:lnTo>
                  <a:pt x="183578" y="52298"/>
                </a:lnTo>
                <a:lnTo>
                  <a:pt x="176568" y="59486"/>
                </a:lnTo>
                <a:lnTo>
                  <a:pt x="176568" y="66090"/>
                </a:lnTo>
                <a:lnTo>
                  <a:pt x="176288" y="66090"/>
                </a:lnTo>
                <a:lnTo>
                  <a:pt x="174129" y="68808"/>
                </a:lnTo>
                <a:lnTo>
                  <a:pt x="173647" y="68808"/>
                </a:lnTo>
                <a:lnTo>
                  <a:pt x="172212" y="71348"/>
                </a:lnTo>
                <a:lnTo>
                  <a:pt x="171818" y="70015"/>
                </a:lnTo>
                <a:lnTo>
                  <a:pt x="171691" y="70015"/>
                </a:lnTo>
                <a:lnTo>
                  <a:pt x="171742" y="69659"/>
                </a:lnTo>
                <a:lnTo>
                  <a:pt x="172008" y="68808"/>
                </a:lnTo>
                <a:lnTo>
                  <a:pt x="174078" y="67538"/>
                </a:lnTo>
                <a:lnTo>
                  <a:pt x="175996" y="64998"/>
                </a:lnTo>
                <a:lnTo>
                  <a:pt x="176568" y="66090"/>
                </a:lnTo>
                <a:lnTo>
                  <a:pt x="176568" y="59486"/>
                </a:lnTo>
                <a:lnTo>
                  <a:pt x="172453" y="63690"/>
                </a:lnTo>
                <a:lnTo>
                  <a:pt x="171030" y="64998"/>
                </a:lnTo>
                <a:lnTo>
                  <a:pt x="167132" y="68808"/>
                </a:lnTo>
                <a:lnTo>
                  <a:pt x="161239" y="72618"/>
                </a:lnTo>
                <a:lnTo>
                  <a:pt x="156400" y="77698"/>
                </a:lnTo>
                <a:lnTo>
                  <a:pt x="156210" y="77698"/>
                </a:lnTo>
                <a:lnTo>
                  <a:pt x="154279" y="80238"/>
                </a:lnTo>
                <a:lnTo>
                  <a:pt x="152196" y="82765"/>
                </a:lnTo>
                <a:lnTo>
                  <a:pt x="150050" y="84048"/>
                </a:lnTo>
                <a:lnTo>
                  <a:pt x="148450" y="85318"/>
                </a:lnTo>
                <a:lnTo>
                  <a:pt x="145757" y="85318"/>
                </a:lnTo>
                <a:lnTo>
                  <a:pt x="145135" y="86588"/>
                </a:lnTo>
                <a:lnTo>
                  <a:pt x="144132" y="86588"/>
                </a:lnTo>
                <a:lnTo>
                  <a:pt x="149593" y="81508"/>
                </a:lnTo>
                <a:lnTo>
                  <a:pt x="152539" y="77698"/>
                </a:lnTo>
                <a:lnTo>
                  <a:pt x="157683" y="72618"/>
                </a:lnTo>
                <a:lnTo>
                  <a:pt x="158343" y="73888"/>
                </a:lnTo>
                <a:lnTo>
                  <a:pt x="158457" y="73609"/>
                </a:lnTo>
                <a:lnTo>
                  <a:pt x="158851" y="72618"/>
                </a:lnTo>
                <a:lnTo>
                  <a:pt x="159359" y="72618"/>
                </a:lnTo>
                <a:lnTo>
                  <a:pt x="163398" y="67538"/>
                </a:lnTo>
                <a:lnTo>
                  <a:pt x="164680" y="66090"/>
                </a:lnTo>
                <a:lnTo>
                  <a:pt x="171805" y="61188"/>
                </a:lnTo>
                <a:lnTo>
                  <a:pt x="178777" y="55245"/>
                </a:lnTo>
                <a:lnTo>
                  <a:pt x="179336" y="54749"/>
                </a:lnTo>
                <a:lnTo>
                  <a:pt x="185458" y="47218"/>
                </a:lnTo>
                <a:lnTo>
                  <a:pt x="185547" y="49758"/>
                </a:lnTo>
                <a:lnTo>
                  <a:pt x="185635" y="48450"/>
                </a:lnTo>
                <a:lnTo>
                  <a:pt x="185724" y="47218"/>
                </a:lnTo>
                <a:lnTo>
                  <a:pt x="185851" y="45847"/>
                </a:lnTo>
                <a:lnTo>
                  <a:pt x="186245" y="45847"/>
                </a:lnTo>
                <a:lnTo>
                  <a:pt x="190817" y="44678"/>
                </a:lnTo>
                <a:lnTo>
                  <a:pt x="190817" y="44450"/>
                </a:lnTo>
                <a:lnTo>
                  <a:pt x="189026" y="43408"/>
                </a:lnTo>
                <a:lnTo>
                  <a:pt x="191566" y="42062"/>
                </a:lnTo>
                <a:lnTo>
                  <a:pt x="191300" y="42062"/>
                </a:lnTo>
                <a:lnTo>
                  <a:pt x="194792" y="37058"/>
                </a:lnTo>
                <a:lnTo>
                  <a:pt x="199567" y="33248"/>
                </a:lnTo>
                <a:lnTo>
                  <a:pt x="205257" y="30480"/>
                </a:lnTo>
                <a:lnTo>
                  <a:pt x="204965" y="30480"/>
                </a:lnTo>
                <a:lnTo>
                  <a:pt x="209715" y="24358"/>
                </a:lnTo>
                <a:lnTo>
                  <a:pt x="209677" y="25628"/>
                </a:lnTo>
                <a:lnTo>
                  <a:pt x="210096" y="24358"/>
                </a:lnTo>
                <a:lnTo>
                  <a:pt x="211366" y="23088"/>
                </a:lnTo>
                <a:lnTo>
                  <a:pt x="213664" y="20307"/>
                </a:lnTo>
                <a:lnTo>
                  <a:pt x="216865" y="20307"/>
                </a:lnTo>
                <a:lnTo>
                  <a:pt x="217779" y="19265"/>
                </a:lnTo>
                <a:lnTo>
                  <a:pt x="218948" y="18072"/>
                </a:lnTo>
                <a:lnTo>
                  <a:pt x="219532" y="19265"/>
                </a:lnTo>
                <a:lnTo>
                  <a:pt x="220726" y="19265"/>
                </a:lnTo>
                <a:lnTo>
                  <a:pt x="220726" y="8305"/>
                </a:lnTo>
                <a:lnTo>
                  <a:pt x="219519" y="7848"/>
                </a:lnTo>
                <a:lnTo>
                  <a:pt x="220700" y="7848"/>
                </a:lnTo>
                <a:lnTo>
                  <a:pt x="217157" y="6934"/>
                </a:lnTo>
                <a:lnTo>
                  <a:pt x="218135" y="7848"/>
                </a:lnTo>
                <a:lnTo>
                  <a:pt x="216865" y="7848"/>
                </a:lnTo>
                <a:lnTo>
                  <a:pt x="214249" y="6934"/>
                </a:lnTo>
                <a:lnTo>
                  <a:pt x="213169" y="6540"/>
                </a:lnTo>
                <a:lnTo>
                  <a:pt x="213169" y="16624"/>
                </a:lnTo>
                <a:lnTo>
                  <a:pt x="182067" y="43408"/>
                </a:lnTo>
                <a:lnTo>
                  <a:pt x="167614" y="57378"/>
                </a:lnTo>
                <a:lnTo>
                  <a:pt x="153847" y="72618"/>
                </a:lnTo>
                <a:lnTo>
                  <a:pt x="153657" y="71348"/>
                </a:lnTo>
                <a:lnTo>
                  <a:pt x="153314" y="71348"/>
                </a:lnTo>
                <a:lnTo>
                  <a:pt x="147967" y="77698"/>
                </a:lnTo>
                <a:lnTo>
                  <a:pt x="141490" y="82765"/>
                </a:lnTo>
                <a:lnTo>
                  <a:pt x="135953" y="87858"/>
                </a:lnTo>
                <a:lnTo>
                  <a:pt x="135775" y="87858"/>
                </a:lnTo>
                <a:lnTo>
                  <a:pt x="125272" y="99288"/>
                </a:lnTo>
                <a:lnTo>
                  <a:pt x="123405" y="100977"/>
                </a:lnTo>
                <a:lnTo>
                  <a:pt x="123405" y="105270"/>
                </a:lnTo>
                <a:lnTo>
                  <a:pt x="121907" y="108178"/>
                </a:lnTo>
                <a:lnTo>
                  <a:pt x="120230" y="111925"/>
                </a:lnTo>
                <a:lnTo>
                  <a:pt x="119265" y="114465"/>
                </a:lnTo>
                <a:lnTo>
                  <a:pt x="118872" y="114465"/>
                </a:lnTo>
                <a:lnTo>
                  <a:pt x="118452" y="115798"/>
                </a:lnTo>
                <a:lnTo>
                  <a:pt x="117817" y="115798"/>
                </a:lnTo>
                <a:lnTo>
                  <a:pt x="117640" y="117068"/>
                </a:lnTo>
                <a:lnTo>
                  <a:pt x="117436" y="117068"/>
                </a:lnTo>
                <a:lnTo>
                  <a:pt x="118338" y="113258"/>
                </a:lnTo>
                <a:lnTo>
                  <a:pt x="117703" y="114465"/>
                </a:lnTo>
                <a:lnTo>
                  <a:pt x="116992" y="117068"/>
                </a:lnTo>
                <a:lnTo>
                  <a:pt x="108927" y="124688"/>
                </a:lnTo>
                <a:lnTo>
                  <a:pt x="92456" y="139928"/>
                </a:lnTo>
                <a:lnTo>
                  <a:pt x="84188" y="148818"/>
                </a:lnTo>
                <a:lnTo>
                  <a:pt x="84213" y="147548"/>
                </a:lnTo>
                <a:lnTo>
                  <a:pt x="83515" y="147548"/>
                </a:lnTo>
                <a:lnTo>
                  <a:pt x="80518" y="152628"/>
                </a:lnTo>
                <a:lnTo>
                  <a:pt x="77533" y="151358"/>
                </a:lnTo>
                <a:lnTo>
                  <a:pt x="77787" y="151358"/>
                </a:lnTo>
                <a:lnTo>
                  <a:pt x="81546" y="148818"/>
                </a:lnTo>
                <a:lnTo>
                  <a:pt x="87261" y="141198"/>
                </a:lnTo>
                <a:lnTo>
                  <a:pt x="94081" y="133578"/>
                </a:lnTo>
                <a:lnTo>
                  <a:pt x="101053" y="127228"/>
                </a:lnTo>
                <a:lnTo>
                  <a:pt x="107264" y="119608"/>
                </a:lnTo>
                <a:lnTo>
                  <a:pt x="107391" y="119976"/>
                </a:lnTo>
                <a:lnTo>
                  <a:pt x="107746" y="120700"/>
                </a:lnTo>
                <a:lnTo>
                  <a:pt x="108140" y="119545"/>
                </a:lnTo>
                <a:lnTo>
                  <a:pt x="108305" y="119405"/>
                </a:lnTo>
                <a:lnTo>
                  <a:pt x="112674" y="114465"/>
                </a:lnTo>
                <a:lnTo>
                  <a:pt x="118135" y="109702"/>
                </a:lnTo>
                <a:lnTo>
                  <a:pt x="123405" y="105270"/>
                </a:lnTo>
                <a:lnTo>
                  <a:pt x="123405" y="100977"/>
                </a:lnTo>
                <a:lnTo>
                  <a:pt x="113703" y="109702"/>
                </a:lnTo>
                <a:lnTo>
                  <a:pt x="102908" y="119545"/>
                </a:lnTo>
                <a:lnTo>
                  <a:pt x="92824" y="131038"/>
                </a:lnTo>
                <a:lnTo>
                  <a:pt x="79578" y="143738"/>
                </a:lnTo>
                <a:lnTo>
                  <a:pt x="75768" y="147497"/>
                </a:lnTo>
                <a:lnTo>
                  <a:pt x="75768" y="156438"/>
                </a:lnTo>
                <a:lnTo>
                  <a:pt x="75463" y="156438"/>
                </a:lnTo>
                <a:lnTo>
                  <a:pt x="74879" y="155282"/>
                </a:lnTo>
                <a:lnTo>
                  <a:pt x="69621" y="160248"/>
                </a:lnTo>
                <a:lnTo>
                  <a:pt x="64058" y="166598"/>
                </a:lnTo>
                <a:lnTo>
                  <a:pt x="52882" y="176517"/>
                </a:lnTo>
                <a:lnTo>
                  <a:pt x="59486" y="169138"/>
                </a:lnTo>
                <a:lnTo>
                  <a:pt x="66662" y="162788"/>
                </a:lnTo>
                <a:lnTo>
                  <a:pt x="74028" y="155168"/>
                </a:lnTo>
                <a:lnTo>
                  <a:pt x="75577" y="153898"/>
                </a:lnTo>
                <a:lnTo>
                  <a:pt x="75692" y="155168"/>
                </a:lnTo>
                <a:lnTo>
                  <a:pt x="75768" y="156438"/>
                </a:lnTo>
                <a:lnTo>
                  <a:pt x="75768" y="147497"/>
                </a:lnTo>
                <a:lnTo>
                  <a:pt x="52463" y="170408"/>
                </a:lnTo>
                <a:lnTo>
                  <a:pt x="50088" y="172923"/>
                </a:lnTo>
                <a:lnTo>
                  <a:pt x="50088" y="178028"/>
                </a:lnTo>
                <a:lnTo>
                  <a:pt x="49657" y="179222"/>
                </a:lnTo>
                <a:lnTo>
                  <a:pt x="49657" y="178028"/>
                </a:lnTo>
                <a:lnTo>
                  <a:pt x="50088" y="178028"/>
                </a:lnTo>
                <a:lnTo>
                  <a:pt x="50088" y="172923"/>
                </a:lnTo>
                <a:lnTo>
                  <a:pt x="41998" y="181457"/>
                </a:lnTo>
                <a:lnTo>
                  <a:pt x="41998" y="185648"/>
                </a:lnTo>
                <a:lnTo>
                  <a:pt x="41046" y="186918"/>
                </a:lnTo>
                <a:lnTo>
                  <a:pt x="39928" y="188188"/>
                </a:lnTo>
                <a:lnTo>
                  <a:pt x="38646" y="189458"/>
                </a:lnTo>
                <a:lnTo>
                  <a:pt x="37325" y="191960"/>
                </a:lnTo>
                <a:lnTo>
                  <a:pt x="34480" y="194449"/>
                </a:lnTo>
                <a:lnTo>
                  <a:pt x="36169" y="191706"/>
                </a:lnTo>
                <a:lnTo>
                  <a:pt x="36931" y="190576"/>
                </a:lnTo>
                <a:lnTo>
                  <a:pt x="41998" y="185648"/>
                </a:lnTo>
                <a:lnTo>
                  <a:pt x="41998" y="181457"/>
                </a:lnTo>
                <a:lnTo>
                  <a:pt x="39217" y="184378"/>
                </a:lnTo>
                <a:lnTo>
                  <a:pt x="38823" y="183108"/>
                </a:lnTo>
                <a:lnTo>
                  <a:pt x="32016" y="190576"/>
                </a:lnTo>
                <a:lnTo>
                  <a:pt x="30759" y="191706"/>
                </a:lnTo>
                <a:lnTo>
                  <a:pt x="24638" y="197078"/>
                </a:lnTo>
                <a:lnTo>
                  <a:pt x="23888" y="197789"/>
                </a:lnTo>
                <a:lnTo>
                  <a:pt x="23888" y="203428"/>
                </a:lnTo>
                <a:lnTo>
                  <a:pt x="23609" y="204597"/>
                </a:lnTo>
                <a:lnTo>
                  <a:pt x="23177" y="205968"/>
                </a:lnTo>
                <a:lnTo>
                  <a:pt x="22567" y="205968"/>
                </a:lnTo>
                <a:lnTo>
                  <a:pt x="19227" y="208508"/>
                </a:lnTo>
                <a:lnTo>
                  <a:pt x="16027" y="212318"/>
                </a:lnTo>
                <a:lnTo>
                  <a:pt x="13335" y="216128"/>
                </a:lnTo>
                <a:lnTo>
                  <a:pt x="13004" y="214795"/>
                </a:lnTo>
                <a:lnTo>
                  <a:pt x="11874" y="216128"/>
                </a:lnTo>
                <a:lnTo>
                  <a:pt x="9563" y="218668"/>
                </a:lnTo>
                <a:lnTo>
                  <a:pt x="9537" y="217398"/>
                </a:lnTo>
                <a:lnTo>
                  <a:pt x="14820" y="212318"/>
                </a:lnTo>
                <a:lnTo>
                  <a:pt x="16738" y="210947"/>
                </a:lnTo>
                <a:lnTo>
                  <a:pt x="18948" y="208508"/>
                </a:lnTo>
                <a:lnTo>
                  <a:pt x="23888" y="203428"/>
                </a:lnTo>
                <a:lnTo>
                  <a:pt x="23888" y="197789"/>
                </a:lnTo>
                <a:lnTo>
                  <a:pt x="9817" y="210947"/>
                </a:lnTo>
                <a:lnTo>
                  <a:pt x="9715" y="210032"/>
                </a:lnTo>
                <a:lnTo>
                  <a:pt x="9842" y="207238"/>
                </a:lnTo>
                <a:lnTo>
                  <a:pt x="18402" y="198323"/>
                </a:lnTo>
                <a:lnTo>
                  <a:pt x="21602" y="194538"/>
                </a:lnTo>
                <a:lnTo>
                  <a:pt x="26974" y="189458"/>
                </a:lnTo>
                <a:lnTo>
                  <a:pt x="35763" y="180568"/>
                </a:lnTo>
                <a:lnTo>
                  <a:pt x="44716" y="171678"/>
                </a:lnTo>
                <a:lnTo>
                  <a:pt x="44399" y="172948"/>
                </a:lnTo>
                <a:lnTo>
                  <a:pt x="45173" y="171678"/>
                </a:lnTo>
                <a:lnTo>
                  <a:pt x="47510" y="169138"/>
                </a:lnTo>
                <a:lnTo>
                  <a:pt x="48475" y="169138"/>
                </a:lnTo>
                <a:lnTo>
                  <a:pt x="52679" y="165747"/>
                </a:lnTo>
                <a:lnTo>
                  <a:pt x="53263" y="165227"/>
                </a:lnTo>
                <a:lnTo>
                  <a:pt x="57061" y="158978"/>
                </a:lnTo>
                <a:lnTo>
                  <a:pt x="59893" y="156438"/>
                </a:lnTo>
                <a:lnTo>
                  <a:pt x="62014" y="155168"/>
                </a:lnTo>
                <a:lnTo>
                  <a:pt x="62191" y="155168"/>
                </a:lnTo>
                <a:lnTo>
                  <a:pt x="61899" y="156438"/>
                </a:lnTo>
                <a:lnTo>
                  <a:pt x="62852" y="155168"/>
                </a:lnTo>
                <a:lnTo>
                  <a:pt x="63144" y="155168"/>
                </a:lnTo>
                <a:lnTo>
                  <a:pt x="64160" y="153898"/>
                </a:lnTo>
                <a:lnTo>
                  <a:pt x="65163" y="151358"/>
                </a:lnTo>
                <a:lnTo>
                  <a:pt x="70027" y="152628"/>
                </a:lnTo>
                <a:lnTo>
                  <a:pt x="69938" y="151358"/>
                </a:lnTo>
                <a:lnTo>
                  <a:pt x="69342" y="148818"/>
                </a:lnTo>
                <a:lnTo>
                  <a:pt x="70662" y="148818"/>
                </a:lnTo>
                <a:lnTo>
                  <a:pt x="77101" y="141198"/>
                </a:lnTo>
                <a:lnTo>
                  <a:pt x="84404" y="133578"/>
                </a:lnTo>
                <a:lnTo>
                  <a:pt x="91935" y="127228"/>
                </a:lnTo>
                <a:lnTo>
                  <a:pt x="99263" y="119976"/>
                </a:lnTo>
                <a:lnTo>
                  <a:pt x="99809" y="119405"/>
                </a:lnTo>
                <a:lnTo>
                  <a:pt x="105003" y="113258"/>
                </a:lnTo>
                <a:lnTo>
                  <a:pt x="111417" y="106908"/>
                </a:lnTo>
                <a:lnTo>
                  <a:pt x="117944" y="100558"/>
                </a:lnTo>
                <a:lnTo>
                  <a:pt x="123736" y="92938"/>
                </a:lnTo>
                <a:lnTo>
                  <a:pt x="124142" y="94208"/>
                </a:lnTo>
                <a:lnTo>
                  <a:pt x="124663" y="92938"/>
                </a:lnTo>
                <a:lnTo>
                  <a:pt x="131953" y="85318"/>
                </a:lnTo>
                <a:lnTo>
                  <a:pt x="140639" y="76428"/>
                </a:lnTo>
                <a:lnTo>
                  <a:pt x="149618" y="68808"/>
                </a:lnTo>
                <a:lnTo>
                  <a:pt x="156527" y="62420"/>
                </a:lnTo>
                <a:lnTo>
                  <a:pt x="161455" y="58648"/>
                </a:lnTo>
                <a:lnTo>
                  <a:pt x="163436" y="55956"/>
                </a:lnTo>
                <a:lnTo>
                  <a:pt x="166014" y="52298"/>
                </a:lnTo>
                <a:lnTo>
                  <a:pt x="170891" y="48450"/>
                </a:lnTo>
                <a:lnTo>
                  <a:pt x="172034" y="48450"/>
                </a:lnTo>
                <a:lnTo>
                  <a:pt x="172135" y="48171"/>
                </a:lnTo>
                <a:lnTo>
                  <a:pt x="172491" y="47218"/>
                </a:lnTo>
                <a:lnTo>
                  <a:pt x="175577" y="44678"/>
                </a:lnTo>
                <a:lnTo>
                  <a:pt x="176339" y="43408"/>
                </a:lnTo>
                <a:lnTo>
                  <a:pt x="177215" y="42062"/>
                </a:lnTo>
                <a:lnTo>
                  <a:pt x="183934" y="37058"/>
                </a:lnTo>
                <a:lnTo>
                  <a:pt x="190246" y="31267"/>
                </a:lnTo>
                <a:lnTo>
                  <a:pt x="191046" y="30480"/>
                </a:lnTo>
                <a:lnTo>
                  <a:pt x="196494" y="24358"/>
                </a:lnTo>
                <a:lnTo>
                  <a:pt x="196646" y="25628"/>
                </a:lnTo>
                <a:lnTo>
                  <a:pt x="196723" y="24358"/>
                </a:lnTo>
                <a:lnTo>
                  <a:pt x="196786" y="23088"/>
                </a:lnTo>
                <a:lnTo>
                  <a:pt x="201625" y="21793"/>
                </a:lnTo>
                <a:lnTo>
                  <a:pt x="201472" y="21793"/>
                </a:lnTo>
                <a:lnTo>
                  <a:pt x="201345" y="21577"/>
                </a:lnTo>
                <a:lnTo>
                  <a:pt x="199961" y="19265"/>
                </a:lnTo>
                <a:lnTo>
                  <a:pt x="201790" y="19265"/>
                </a:lnTo>
                <a:lnTo>
                  <a:pt x="201942" y="18008"/>
                </a:lnTo>
                <a:lnTo>
                  <a:pt x="202311" y="18008"/>
                </a:lnTo>
                <a:lnTo>
                  <a:pt x="203022" y="16624"/>
                </a:lnTo>
                <a:lnTo>
                  <a:pt x="203390" y="16624"/>
                </a:lnTo>
                <a:lnTo>
                  <a:pt x="203174" y="15316"/>
                </a:lnTo>
                <a:lnTo>
                  <a:pt x="204825" y="15316"/>
                </a:lnTo>
                <a:lnTo>
                  <a:pt x="204939" y="14211"/>
                </a:lnTo>
                <a:lnTo>
                  <a:pt x="207327" y="15316"/>
                </a:lnTo>
                <a:lnTo>
                  <a:pt x="206997" y="15316"/>
                </a:lnTo>
                <a:lnTo>
                  <a:pt x="212534" y="16624"/>
                </a:lnTo>
                <a:lnTo>
                  <a:pt x="213169" y="16624"/>
                </a:lnTo>
                <a:lnTo>
                  <a:pt x="213169" y="6540"/>
                </a:lnTo>
                <a:lnTo>
                  <a:pt x="213004" y="6477"/>
                </a:lnTo>
                <a:lnTo>
                  <a:pt x="211543" y="6108"/>
                </a:lnTo>
                <a:lnTo>
                  <a:pt x="211836" y="6235"/>
                </a:lnTo>
                <a:lnTo>
                  <a:pt x="212432" y="6477"/>
                </a:lnTo>
                <a:lnTo>
                  <a:pt x="208318" y="6477"/>
                </a:lnTo>
                <a:lnTo>
                  <a:pt x="205841" y="5308"/>
                </a:lnTo>
                <a:lnTo>
                  <a:pt x="203136" y="5308"/>
                </a:lnTo>
                <a:lnTo>
                  <a:pt x="195719" y="4038"/>
                </a:lnTo>
                <a:lnTo>
                  <a:pt x="195033" y="3962"/>
                </a:lnTo>
                <a:lnTo>
                  <a:pt x="195033" y="12928"/>
                </a:lnTo>
                <a:lnTo>
                  <a:pt x="184962" y="21793"/>
                </a:lnTo>
                <a:lnTo>
                  <a:pt x="175387" y="30480"/>
                </a:lnTo>
                <a:lnTo>
                  <a:pt x="169519" y="36004"/>
                </a:lnTo>
                <a:lnTo>
                  <a:pt x="169519" y="44729"/>
                </a:lnTo>
                <a:lnTo>
                  <a:pt x="167030" y="47218"/>
                </a:lnTo>
                <a:lnTo>
                  <a:pt x="166535" y="47218"/>
                </a:lnTo>
                <a:lnTo>
                  <a:pt x="161569" y="52298"/>
                </a:lnTo>
                <a:lnTo>
                  <a:pt x="155536" y="57340"/>
                </a:lnTo>
                <a:lnTo>
                  <a:pt x="156032" y="56108"/>
                </a:lnTo>
                <a:lnTo>
                  <a:pt x="156984" y="55245"/>
                </a:lnTo>
                <a:lnTo>
                  <a:pt x="157492" y="54749"/>
                </a:lnTo>
                <a:lnTo>
                  <a:pt x="158965" y="52298"/>
                </a:lnTo>
                <a:lnTo>
                  <a:pt x="160147" y="52298"/>
                </a:lnTo>
                <a:lnTo>
                  <a:pt x="161531" y="51422"/>
                </a:lnTo>
                <a:lnTo>
                  <a:pt x="162204" y="50952"/>
                </a:lnTo>
                <a:lnTo>
                  <a:pt x="162877" y="49758"/>
                </a:lnTo>
                <a:lnTo>
                  <a:pt x="163652" y="48450"/>
                </a:lnTo>
                <a:lnTo>
                  <a:pt x="165379" y="47218"/>
                </a:lnTo>
                <a:lnTo>
                  <a:pt x="169519" y="44729"/>
                </a:lnTo>
                <a:lnTo>
                  <a:pt x="169519" y="36004"/>
                </a:lnTo>
                <a:lnTo>
                  <a:pt x="165684" y="39598"/>
                </a:lnTo>
                <a:lnTo>
                  <a:pt x="156502" y="48450"/>
                </a:lnTo>
                <a:lnTo>
                  <a:pt x="155168" y="50952"/>
                </a:lnTo>
                <a:lnTo>
                  <a:pt x="154914" y="51193"/>
                </a:lnTo>
                <a:lnTo>
                  <a:pt x="154914" y="58648"/>
                </a:lnTo>
                <a:lnTo>
                  <a:pt x="154673" y="57378"/>
                </a:lnTo>
                <a:lnTo>
                  <a:pt x="150406" y="62420"/>
                </a:lnTo>
                <a:lnTo>
                  <a:pt x="150228" y="62420"/>
                </a:lnTo>
                <a:lnTo>
                  <a:pt x="140474" y="73888"/>
                </a:lnTo>
                <a:lnTo>
                  <a:pt x="129946" y="82765"/>
                </a:lnTo>
                <a:lnTo>
                  <a:pt x="119456" y="92938"/>
                </a:lnTo>
                <a:lnTo>
                  <a:pt x="110096" y="104368"/>
                </a:lnTo>
                <a:lnTo>
                  <a:pt x="97675" y="115798"/>
                </a:lnTo>
                <a:lnTo>
                  <a:pt x="84785" y="127228"/>
                </a:lnTo>
                <a:lnTo>
                  <a:pt x="71920" y="141198"/>
                </a:lnTo>
                <a:lnTo>
                  <a:pt x="59321" y="153898"/>
                </a:lnTo>
                <a:lnTo>
                  <a:pt x="58928" y="152628"/>
                </a:lnTo>
                <a:lnTo>
                  <a:pt x="56718" y="155168"/>
                </a:lnTo>
                <a:lnTo>
                  <a:pt x="56324" y="152628"/>
                </a:lnTo>
                <a:lnTo>
                  <a:pt x="57264" y="152628"/>
                </a:lnTo>
                <a:lnTo>
                  <a:pt x="57099" y="153898"/>
                </a:lnTo>
                <a:lnTo>
                  <a:pt x="57658" y="152628"/>
                </a:lnTo>
                <a:lnTo>
                  <a:pt x="63830" y="146278"/>
                </a:lnTo>
                <a:lnTo>
                  <a:pt x="70878" y="139928"/>
                </a:lnTo>
                <a:lnTo>
                  <a:pt x="76174" y="134848"/>
                </a:lnTo>
                <a:lnTo>
                  <a:pt x="78219" y="133578"/>
                </a:lnTo>
                <a:lnTo>
                  <a:pt x="85585" y="125958"/>
                </a:lnTo>
                <a:lnTo>
                  <a:pt x="90805" y="119545"/>
                </a:lnTo>
                <a:lnTo>
                  <a:pt x="96926" y="113258"/>
                </a:lnTo>
                <a:lnTo>
                  <a:pt x="102616" y="108178"/>
                </a:lnTo>
                <a:lnTo>
                  <a:pt x="103251" y="106908"/>
                </a:lnTo>
                <a:lnTo>
                  <a:pt x="108813" y="100558"/>
                </a:lnTo>
                <a:lnTo>
                  <a:pt x="109766" y="100558"/>
                </a:lnTo>
                <a:lnTo>
                  <a:pt x="116738" y="92938"/>
                </a:lnTo>
                <a:lnTo>
                  <a:pt x="125133" y="85318"/>
                </a:lnTo>
                <a:lnTo>
                  <a:pt x="133819" y="77698"/>
                </a:lnTo>
                <a:lnTo>
                  <a:pt x="142265" y="68808"/>
                </a:lnTo>
                <a:lnTo>
                  <a:pt x="147040" y="64998"/>
                </a:lnTo>
                <a:lnTo>
                  <a:pt x="149644" y="61188"/>
                </a:lnTo>
                <a:lnTo>
                  <a:pt x="154254" y="57378"/>
                </a:lnTo>
                <a:lnTo>
                  <a:pt x="154673" y="57378"/>
                </a:lnTo>
                <a:lnTo>
                  <a:pt x="154787" y="57975"/>
                </a:lnTo>
                <a:lnTo>
                  <a:pt x="154914" y="58648"/>
                </a:lnTo>
                <a:lnTo>
                  <a:pt x="154914" y="51193"/>
                </a:lnTo>
                <a:lnTo>
                  <a:pt x="154673" y="51422"/>
                </a:lnTo>
                <a:lnTo>
                  <a:pt x="153657" y="52298"/>
                </a:lnTo>
                <a:lnTo>
                  <a:pt x="152082" y="52298"/>
                </a:lnTo>
                <a:lnTo>
                  <a:pt x="142151" y="62420"/>
                </a:lnTo>
                <a:lnTo>
                  <a:pt x="131394" y="71348"/>
                </a:lnTo>
                <a:lnTo>
                  <a:pt x="120840" y="80238"/>
                </a:lnTo>
                <a:lnTo>
                  <a:pt x="111353" y="90398"/>
                </a:lnTo>
                <a:lnTo>
                  <a:pt x="98806" y="100558"/>
                </a:lnTo>
                <a:lnTo>
                  <a:pt x="97675" y="101574"/>
                </a:lnTo>
                <a:lnTo>
                  <a:pt x="97675" y="108178"/>
                </a:lnTo>
                <a:lnTo>
                  <a:pt x="96520" y="109220"/>
                </a:lnTo>
                <a:lnTo>
                  <a:pt x="96380" y="109220"/>
                </a:lnTo>
                <a:lnTo>
                  <a:pt x="95592" y="110718"/>
                </a:lnTo>
                <a:lnTo>
                  <a:pt x="84378" y="119976"/>
                </a:lnTo>
                <a:lnTo>
                  <a:pt x="83718" y="120700"/>
                </a:lnTo>
                <a:lnTo>
                  <a:pt x="70942" y="133578"/>
                </a:lnTo>
                <a:lnTo>
                  <a:pt x="70040" y="134848"/>
                </a:lnTo>
                <a:lnTo>
                  <a:pt x="58737" y="145008"/>
                </a:lnTo>
                <a:lnTo>
                  <a:pt x="55270" y="148628"/>
                </a:lnTo>
                <a:lnTo>
                  <a:pt x="55270" y="156438"/>
                </a:lnTo>
                <a:lnTo>
                  <a:pt x="48958" y="162788"/>
                </a:lnTo>
                <a:lnTo>
                  <a:pt x="27940" y="180568"/>
                </a:lnTo>
                <a:lnTo>
                  <a:pt x="18008" y="190576"/>
                </a:lnTo>
                <a:lnTo>
                  <a:pt x="12992" y="194538"/>
                </a:lnTo>
                <a:lnTo>
                  <a:pt x="17780" y="189458"/>
                </a:lnTo>
                <a:lnTo>
                  <a:pt x="18389" y="189458"/>
                </a:lnTo>
                <a:lnTo>
                  <a:pt x="22618" y="185648"/>
                </a:lnTo>
                <a:lnTo>
                  <a:pt x="32550" y="175488"/>
                </a:lnTo>
                <a:lnTo>
                  <a:pt x="32461" y="176517"/>
                </a:lnTo>
                <a:lnTo>
                  <a:pt x="32994" y="175488"/>
                </a:lnTo>
                <a:lnTo>
                  <a:pt x="35242" y="171678"/>
                </a:lnTo>
                <a:lnTo>
                  <a:pt x="35394" y="172847"/>
                </a:lnTo>
                <a:lnTo>
                  <a:pt x="36842" y="171678"/>
                </a:lnTo>
                <a:lnTo>
                  <a:pt x="40792" y="169138"/>
                </a:lnTo>
                <a:lnTo>
                  <a:pt x="44234" y="164363"/>
                </a:lnTo>
                <a:lnTo>
                  <a:pt x="44564" y="163931"/>
                </a:lnTo>
                <a:lnTo>
                  <a:pt x="49237" y="158978"/>
                </a:lnTo>
                <a:lnTo>
                  <a:pt x="49428" y="160248"/>
                </a:lnTo>
                <a:lnTo>
                  <a:pt x="49225" y="161518"/>
                </a:lnTo>
                <a:lnTo>
                  <a:pt x="50038" y="160248"/>
                </a:lnTo>
                <a:lnTo>
                  <a:pt x="50609" y="158978"/>
                </a:lnTo>
                <a:lnTo>
                  <a:pt x="51447" y="157708"/>
                </a:lnTo>
                <a:lnTo>
                  <a:pt x="52285" y="156438"/>
                </a:lnTo>
                <a:lnTo>
                  <a:pt x="55270" y="156438"/>
                </a:lnTo>
                <a:lnTo>
                  <a:pt x="55270" y="148628"/>
                </a:lnTo>
                <a:lnTo>
                  <a:pt x="46570" y="157708"/>
                </a:lnTo>
                <a:lnTo>
                  <a:pt x="46202" y="156438"/>
                </a:lnTo>
                <a:lnTo>
                  <a:pt x="37680" y="165227"/>
                </a:lnTo>
                <a:lnTo>
                  <a:pt x="37084" y="165747"/>
                </a:lnTo>
                <a:lnTo>
                  <a:pt x="19304" y="180568"/>
                </a:lnTo>
                <a:lnTo>
                  <a:pt x="10363" y="189458"/>
                </a:lnTo>
                <a:lnTo>
                  <a:pt x="10325" y="188188"/>
                </a:lnTo>
                <a:lnTo>
                  <a:pt x="17881" y="180568"/>
                </a:lnTo>
                <a:lnTo>
                  <a:pt x="24726" y="172948"/>
                </a:lnTo>
                <a:lnTo>
                  <a:pt x="28816" y="169138"/>
                </a:lnTo>
                <a:lnTo>
                  <a:pt x="31711" y="166598"/>
                </a:lnTo>
                <a:lnTo>
                  <a:pt x="35280" y="162788"/>
                </a:lnTo>
                <a:lnTo>
                  <a:pt x="36474" y="161518"/>
                </a:lnTo>
                <a:lnTo>
                  <a:pt x="38862" y="158978"/>
                </a:lnTo>
                <a:lnTo>
                  <a:pt x="39522" y="158978"/>
                </a:lnTo>
                <a:lnTo>
                  <a:pt x="42862" y="156438"/>
                </a:lnTo>
                <a:lnTo>
                  <a:pt x="43535" y="155168"/>
                </a:lnTo>
                <a:lnTo>
                  <a:pt x="46202" y="152628"/>
                </a:lnTo>
                <a:lnTo>
                  <a:pt x="45885" y="153898"/>
                </a:lnTo>
                <a:lnTo>
                  <a:pt x="46761" y="152628"/>
                </a:lnTo>
                <a:lnTo>
                  <a:pt x="48971" y="150088"/>
                </a:lnTo>
                <a:lnTo>
                  <a:pt x="49923" y="150088"/>
                </a:lnTo>
                <a:lnTo>
                  <a:pt x="54546" y="147548"/>
                </a:lnTo>
                <a:lnTo>
                  <a:pt x="58381" y="141198"/>
                </a:lnTo>
                <a:lnTo>
                  <a:pt x="63373" y="137312"/>
                </a:lnTo>
                <a:lnTo>
                  <a:pt x="63131" y="138658"/>
                </a:lnTo>
                <a:lnTo>
                  <a:pt x="64020" y="138658"/>
                </a:lnTo>
                <a:lnTo>
                  <a:pt x="64770" y="137236"/>
                </a:lnTo>
                <a:lnTo>
                  <a:pt x="65684" y="134848"/>
                </a:lnTo>
                <a:lnTo>
                  <a:pt x="66357" y="133578"/>
                </a:lnTo>
                <a:lnTo>
                  <a:pt x="70040" y="134848"/>
                </a:lnTo>
                <a:lnTo>
                  <a:pt x="70535" y="133578"/>
                </a:lnTo>
                <a:lnTo>
                  <a:pt x="70942" y="133578"/>
                </a:lnTo>
                <a:lnTo>
                  <a:pt x="70510" y="131038"/>
                </a:lnTo>
                <a:lnTo>
                  <a:pt x="71424" y="131038"/>
                </a:lnTo>
                <a:lnTo>
                  <a:pt x="71259" y="132308"/>
                </a:lnTo>
                <a:lnTo>
                  <a:pt x="72402" y="131038"/>
                </a:lnTo>
                <a:lnTo>
                  <a:pt x="77571" y="125958"/>
                </a:lnTo>
                <a:lnTo>
                  <a:pt x="84797" y="119545"/>
                </a:lnTo>
                <a:lnTo>
                  <a:pt x="85166" y="119164"/>
                </a:lnTo>
                <a:lnTo>
                  <a:pt x="79248" y="119164"/>
                </a:lnTo>
                <a:lnTo>
                  <a:pt x="79260" y="119545"/>
                </a:lnTo>
                <a:lnTo>
                  <a:pt x="79133" y="119405"/>
                </a:lnTo>
                <a:lnTo>
                  <a:pt x="78511" y="118338"/>
                </a:lnTo>
                <a:lnTo>
                  <a:pt x="73177" y="123418"/>
                </a:lnTo>
                <a:lnTo>
                  <a:pt x="60642" y="134848"/>
                </a:lnTo>
                <a:lnTo>
                  <a:pt x="60274" y="134848"/>
                </a:lnTo>
                <a:lnTo>
                  <a:pt x="54724" y="139928"/>
                </a:lnTo>
                <a:lnTo>
                  <a:pt x="48907" y="145008"/>
                </a:lnTo>
                <a:lnTo>
                  <a:pt x="36931" y="155168"/>
                </a:lnTo>
                <a:lnTo>
                  <a:pt x="41656" y="150088"/>
                </a:lnTo>
                <a:lnTo>
                  <a:pt x="45847" y="146278"/>
                </a:lnTo>
                <a:lnTo>
                  <a:pt x="51320" y="141198"/>
                </a:lnTo>
                <a:lnTo>
                  <a:pt x="56324" y="136118"/>
                </a:lnTo>
                <a:lnTo>
                  <a:pt x="56172" y="137236"/>
                </a:lnTo>
                <a:lnTo>
                  <a:pt x="56857" y="136118"/>
                </a:lnTo>
                <a:lnTo>
                  <a:pt x="58851" y="133578"/>
                </a:lnTo>
                <a:lnTo>
                  <a:pt x="59817" y="133578"/>
                </a:lnTo>
                <a:lnTo>
                  <a:pt x="64020" y="129768"/>
                </a:lnTo>
                <a:lnTo>
                  <a:pt x="67386" y="124688"/>
                </a:lnTo>
                <a:lnTo>
                  <a:pt x="71958" y="120802"/>
                </a:lnTo>
                <a:lnTo>
                  <a:pt x="71818" y="122148"/>
                </a:lnTo>
                <a:lnTo>
                  <a:pt x="72644" y="122148"/>
                </a:lnTo>
                <a:lnTo>
                  <a:pt x="72707" y="121996"/>
                </a:lnTo>
                <a:lnTo>
                  <a:pt x="73291" y="120700"/>
                </a:lnTo>
                <a:lnTo>
                  <a:pt x="74117" y="119545"/>
                </a:lnTo>
                <a:lnTo>
                  <a:pt x="74168" y="119405"/>
                </a:lnTo>
                <a:lnTo>
                  <a:pt x="74269" y="119164"/>
                </a:lnTo>
                <a:lnTo>
                  <a:pt x="74650" y="118338"/>
                </a:lnTo>
                <a:lnTo>
                  <a:pt x="78511" y="118338"/>
                </a:lnTo>
                <a:lnTo>
                  <a:pt x="78994" y="119164"/>
                </a:lnTo>
                <a:lnTo>
                  <a:pt x="79222" y="119405"/>
                </a:lnTo>
                <a:lnTo>
                  <a:pt x="79171" y="119164"/>
                </a:lnTo>
                <a:lnTo>
                  <a:pt x="79019" y="118338"/>
                </a:lnTo>
                <a:lnTo>
                  <a:pt x="79222" y="118338"/>
                </a:lnTo>
                <a:lnTo>
                  <a:pt x="85940" y="118338"/>
                </a:lnTo>
                <a:lnTo>
                  <a:pt x="90805" y="113258"/>
                </a:lnTo>
                <a:lnTo>
                  <a:pt x="97675" y="108178"/>
                </a:lnTo>
                <a:lnTo>
                  <a:pt x="97675" y="101574"/>
                </a:lnTo>
                <a:lnTo>
                  <a:pt x="86067" y="111925"/>
                </a:lnTo>
                <a:lnTo>
                  <a:pt x="79057" y="118325"/>
                </a:lnTo>
                <a:lnTo>
                  <a:pt x="79044" y="118186"/>
                </a:lnTo>
                <a:lnTo>
                  <a:pt x="78422" y="114465"/>
                </a:lnTo>
                <a:lnTo>
                  <a:pt x="78676" y="114465"/>
                </a:lnTo>
                <a:lnTo>
                  <a:pt x="79286" y="115798"/>
                </a:lnTo>
                <a:lnTo>
                  <a:pt x="79832" y="114465"/>
                </a:lnTo>
                <a:lnTo>
                  <a:pt x="85737" y="109220"/>
                </a:lnTo>
                <a:lnTo>
                  <a:pt x="92075" y="103098"/>
                </a:lnTo>
                <a:lnTo>
                  <a:pt x="98793" y="96888"/>
                </a:lnTo>
                <a:lnTo>
                  <a:pt x="105854" y="90398"/>
                </a:lnTo>
                <a:lnTo>
                  <a:pt x="110629" y="84048"/>
                </a:lnTo>
                <a:lnTo>
                  <a:pt x="116459" y="78968"/>
                </a:lnTo>
                <a:lnTo>
                  <a:pt x="122377" y="72618"/>
                </a:lnTo>
                <a:lnTo>
                  <a:pt x="127584" y="66281"/>
                </a:lnTo>
                <a:lnTo>
                  <a:pt x="127990" y="67538"/>
                </a:lnTo>
                <a:lnTo>
                  <a:pt x="128600" y="66090"/>
                </a:lnTo>
                <a:lnTo>
                  <a:pt x="135026" y="59918"/>
                </a:lnTo>
                <a:lnTo>
                  <a:pt x="142951" y="52298"/>
                </a:lnTo>
                <a:lnTo>
                  <a:pt x="151180" y="44678"/>
                </a:lnTo>
                <a:lnTo>
                  <a:pt x="159169" y="38328"/>
                </a:lnTo>
                <a:lnTo>
                  <a:pt x="163728" y="34493"/>
                </a:lnTo>
                <a:lnTo>
                  <a:pt x="166306" y="30480"/>
                </a:lnTo>
                <a:lnTo>
                  <a:pt x="166547" y="30480"/>
                </a:lnTo>
                <a:lnTo>
                  <a:pt x="170726" y="28054"/>
                </a:lnTo>
                <a:lnTo>
                  <a:pt x="171234" y="28054"/>
                </a:lnTo>
                <a:lnTo>
                  <a:pt x="171894" y="26885"/>
                </a:lnTo>
                <a:lnTo>
                  <a:pt x="175641" y="20307"/>
                </a:lnTo>
                <a:lnTo>
                  <a:pt x="176047" y="20307"/>
                </a:lnTo>
                <a:lnTo>
                  <a:pt x="184454" y="16624"/>
                </a:lnTo>
                <a:lnTo>
                  <a:pt x="184315" y="16624"/>
                </a:lnTo>
                <a:lnTo>
                  <a:pt x="190258" y="11658"/>
                </a:lnTo>
                <a:lnTo>
                  <a:pt x="191858" y="11658"/>
                </a:lnTo>
                <a:lnTo>
                  <a:pt x="195033" y="12928"/>
                </a:lnTo>
                <a:lnTo>
                  <a:pt x="195033" y="3962"/>
                </a:lnTo>
                <a:lnTo>
                  <a:pt x="184683" y="2768"/>
                </a:lnTo>
                <a:lnTo>
                  <a:pt x="182626" y="1498"/>
                </a:lnTo>
                <a:lnTo>
                  <a:pt x="181965" y="1498"/>
                </a:lnTo>
                <a:lnTo>
                  <a:pt x="181965" y="10388"/>
                </a:lnTo>
                <a:lnTo>
                  <a:pt x="176936" y="15316"/>
                </a:lnTo>
                <a:lnTo>
                  <a:pt x="172046" y="20307"/>
                </a:lnTo>
                <a:lnTo>
                  <a:pt x="171767" y="20307"/>
                </a:lnTo>
                <a:lnTo>
                  <a:pt x="166954" y="26885"/>
                </a:lnTo>
                <a:lnTo>
                  <a:pt x="166763" y="25768"/>
                </a:lnTo>
                <a:lnTo>
                  <a:pt x="162179" y="30480"/>
                </a:lnTo>
                <a:lnTo>
                  <a:pt x="161137" y="31267"/>
                </a:lnTo>
                <a:lnTo>
                  <a:pt x="156362" y="34493"/>
                </a:lnTo>
                <a:lnTo>
                  <a:pt x="151701" y="39598"/>
                </a:lnTo>
                <a:lnTo>
                  <a:pt x="151485" y="39598"/>
                </a:lnTo>
                <a:lnTo>
                  <a:pt x="142557" y="48450"/>
                </a:lnTo>
                <a:lnTo>
                  <a:pt x="142024" y="49758"/>
                </a:lnTo>
                <a:lnTo>
                  <a:pt x="133045" y="57378"/>
                </a:lnTo>
                <a:lnTo>
                  <a:pt x="123736" y="66090"/>
                </a:lnTo>
                <a:lnTo>
                  <a:pt x="122339" y="67538"/>
                </a:lnTo>
                <a:lnTo>
                  <a:pt x="115100" y="75158"/>
                </a:lnTo>
                <a:lnTo>
                  <a:pt x="103759" y="85318"/>
                </a:lnTo>
                <a:lnTo>
                  <a:pt x="80568" y="108178"/>
                </a:lnTo>
                <a:lnTo>
                  <a:pt x="69291" y="119545"/>
                </a:lnTo>
                <a:lnTo>
                  <a:pt x="69113" y="119164"/>
                </a:lnTo>
                <a:lnTo>
                  <a:pt x="68884" y="118338"/>
                </a:lnTo>
                <a:lnTo>
                  <a:pt x="61404" y="125958"/>
                </a:lnTo>
                <a:lnTo>
                  <a:pt x="53530" y="132308"/>
                </a:lnTo>
                <a:lnTo>
                  <a:pt x="45516" y="139928"/>
                </a:lnTo>
                <a:lnTo>
                  <a:pt x="37668" y="146278"/>
                </a:lnTo>
                <a:lnTo>
                  <a:pt x="39281" y="143738"/>
                </a:lnTo>
                <a:lnTo>
                  <a:pt x="42418" y="141198"/>
                </a:lnTo>
                <a:lnTo>
                  <a:pt x="47244" y="134848"/>
                </a:lnTo>
                <a:lnTo>
                  <a:pt x="52209" y="129768"/>
                </a:lnTo>
                <a:lnTo>
                  <a:pt x="57416" y="124688"/>
                </a:lnTo>
                <a:lnTo>
                  <a:pt x="57416" y="125958"/>
                </a:lnTo>
                <a:lnTo>
                  <a:pt x="58026" y="124688"/>
                </a:lnTo>
                <a:lnTo>
                  <a:pt x="58928" y="123418"/>
                </a:lnTo>
                <a:lnTo>
                  <a:pt x="60032" y="123418"/>
                </a:lnTo>
                <a:lnTo>
                  <a:pt x="61556" y="121996"/>
                </a:lnTo>
                <a:lnTo>
                  <a:pt x="62852" y="120700"/>
                </a:lnTo>
                <a:lnTo>
                  <a:pt x="63538" y="119545"/>
                </a:lnTo>
                <a:lnTo>
                  <a:pt x="63614" y="119405"/>
                </a:lnTo>
                <a:lnTo>
                  <a:pt x="63703" y="119164"/>
                </a:lnTo>
                <a:lnTo>
                  <a:pt x="64503" y="117068"/>
                </a:lnTo>
                <a:lnTo>
                  <a:pt x="67564" y="114465"/>
                </a:lnTo>
                <a:lnTo>
                  <a:pt x="67678" y="115798"/>
                </a:lnTo>
                <a:lnTo>
                  <a:pt x="68313" y="115798"/>
                </a:lnTo>
                <a:lnTo>
                  <a:pt x="68618" y="114465"/>
                </a:lnTo>
                <a:lnTo>
                  <a:pt x="69176" y="112001"/>
                </a:lnTo>
                <a:lnTo>
                  <a:pt x="71170" y="113258"/>
                </a:lnTo>
                <a:lnTo>
                  <a:pt x="73152" y="114465"/>
                </a:lnTo>
                <a:lnTo>
                  <a:pt x="71767" y="110718"/>
                </a:lnTo>
                <a:lnTo>
                  <a:pt x="71970" y="110718"/>
                </a:lnTo>
                <a:lnTo>
                  <a:pt x="72085" y="110959"/>
                </a:lnTo>
                <a:lnTo>
                  <a:pt x="72186" y="111163"/>
                </a:lnTo>
                <a:lnTo>
                  <a:pt x="72618" y="111925"/>
                </a:lnTo>
                <a:lnTo>
                  <a:pt x="73037" y="110718"/>
                </a:lnTo>
                <a:lnTo>
                  <a:pt x="77571" y="104368"/>
                </a:lnTo>
                <a:lnTo>
                  <a:pt x="80556" y="101828"/>
                </a:lnTo>
                <a:lnTo>
                  <a:pt x="83553" y="99288"/>
                </a:lnTo>
                <a:lnTo>
                  <a:pt x="89814" y="94208"/>
                </a:lnTo>
                <a:lnTo>
                  <a:pt x="92468" y="87858"/>
                </a:lnTo>
                <a:lnTo>
                  <a:pt x="99936" y="84048"/>
                </a:lnTo>
                <a:lnTo>
                  <a:pt x="101447" y="81508"/>
                </a:lnTo>
                <a:lnTo>
                  <a:pt x="103276" y="77698"/>
                </a:lnTo>
                <a:lnTo>
                  <a:pt x="103695" y="77698"/>
                </a:lnTo>
                <a:lnTo>
                  <a:pt x="108038" y="72618"/>
                </a:lnTo>
                <a:lnTo>
                  <a:pt x="113220" y="67538"/>
                </a:lnTo>
                <a:lnTo>
                  <a:pt x="118783" y="63690"/>
                </a:lnTo>
                <a:lnTo>
                  <a:pt x="123913" y="58648"/>
                </a:lnTo>
                <a:lnTo>
                  <a:pt x="126936" y="56108"/>
                </a:lnTo>
                <a:lnTo>
                  <a:pt x="127025" y="55956"/>
                </a:lnTo>
                <a:lnTo>
                  <a:pt x="128155" y="53911"/>
                </a:lnTo>
                <a:lnTo>
                  <a:pt x="128485" y="53505"/>
                </a:lnTo>
                <a:lnTo>
                  <a:pt x="131178" y="52298"/>
                </a:lnTo>
                <a:lnTo>
                  <a:pt x="131775" y="52298"/>
                </a:lnTo>
                <a:lnTo>
                  <a:pt x="132181" y="51422"/>
                </a:lnTo>
                <a:lnTo>
                  <a:pt x="132435" y="50952"/>
                </a:lnTo>
                <a:lnTo>
                  <a:pt x="133311" y="49758"/>
                </a:lnTo>
                <a:lnTo>
                  <a:pt x="134454" y="48450"/>
                </a:lnTo>
                <a:lnTo>
                  <a:pt x="134620" y="48450"/>
                </a:lnTo>
                <a:lnTo>
                  <a:pt x="134708" y="48171"/>
                </a:lnTo>
                <a:lnTo>
                  <a:pt x="135001" y="47218"/>
                </a:lnTo>
                <a:lnTo>
                  <a:pt x="135521" y="48171"/>
                </a:lnTo>
                <a:lnTo>
                  <a:pt x="135712" y="48450"/>
                </a:lnTo>
                <a:lnTo>
                  <a:pt x="135839" y="48171"/>
                </a:lnTo>
                <a:lnTo>
                  <a:pt x="136271" y="47218"/>
                </a:lnTo>
                <a:lnTo>
                  <a:pt x="137071" y="45847"/>
                </a:lnTo>
                <a:lnTo>
                  <a:pt x="137972" y="45847"/>
                </a:lnTo>
                <a:lnTo>
                  <a:pt x="140868" y="44678"/>
                </a:lnTo>
                <a:lnTo>
                  <a:pt x="142481" y="43408"/>
                </a:lnTo>
                <a:lnTo>
                  <a:pt x="144132" y="42062"/>
                </a:lnTo>
                <a:lnTo>
                  <a:pt x="145923" y="38328"/>
                </a:lnTo>
                <a:lnTo>
                  <a:pt x="146964" y="38328"/>
                </a:lnTo>
                <a:lnTo>
                  <a:pt x="153162" y="33248"/>
                </a:lnTo>
                <a:lnTo>
                  <a:pt x="157911" y="30480"/>
                </a:lnTo>
                <a:lnTo>
                  <a:pt x="159766" y="29324"/>
                </a:lnTo>
                <a:lnTo>
                  <a:pt x="163982" y="23088"/>
                </a:lnTo>
                <a:lnTo>
                  <a:pt x="164033" y="24358"/>
                </a:lnTo>
                <a:lnTo>
                  <a:pt x="164211" y="23088"/>
                </a:lnTo>
                <a:lnTo>
                  <a:pt x="164401" y="23088"/>
                </a:lnTo>
                <a:lnTo>
                  <a:pt x="169824" y="20307"/>
                </a:lnTo>
                <a:lnTo>
                  <a:pt x="169113" y="20307"/>
                </a:lnTo>
                <a:lnTo>
                  <a:pt x="168084" y="19265"/>
                </a:lnTo>
                <a:lnTo>
                  <a:pt x="168465" y="18008"/>
                </a:lnTo>
                <a:lnTo>
                  <a:pt x="170014" y="18008"/>
                </a:lnTo>
                <a:lnTo>
                  <a:pt x="170599" y="16624"/>
                </a:lnTo>
                <a:lnTo>
                  <a:pt x="171259" y="15316"/>
                </a:lnTo>
                <a:lnTo>
                  <a:pt x="172529" y="14160"/>
                </a:lnTo>
                <a:lnTo>
                  <a:pt x="174066" y="12928"/>
                </a:lnTo>
                <a:lnTo>
                  <a:pt x="174472" y="12928"/>
                </a:lnTo>
                <a:lnTo>
                  <a:pt x="174853" y="11658"/>
                </a:lnTo>
                <a:lnTo>
                  <a:pt x="175310" y="11658"/>
                </a:lnTo>
                <a:lnTo>
                  <a:pt x="176250" y="10388"/>
                </a:lnTo>
                <a:lnTo>
                  <a:pt x="178244" y="9118"/>
                </a:lnTo>
                <a:lnTo>
                  <a:pt x="179501" y="9118"/>
                </a:lnTo>
                <a:lnTo>
                  <a:pt x="180708" y="10388"/>
                </a:lnTo>
                <a:lnTo>
                  <a:pt x="181965" y="10388"/>
                </a:lnTo>
                <a:lnTo>
                  <a:pt x="181965" y="1498"/>
                </a:lnTo>
                <a:lnTo>
                  <a:pt x="171132" y="1498"/>
                </a:lnTo>
                <a:lnTo>
                  <a:pt x="171132" y="9118"/>
                </a:lnTo>
                <a:lnTo>
                  <a:pt x="165811" y="14160"/>
                </a:lnTo>
                <a:lnTo>
                  <a:pt x="163360" y="15316"/>
                </a:lnTo>
                <a:lnTo>
                  <a:pt x="163207" y="15316"/>
                </a:lnTo>
                <a:lnTo>
                  <a:pt x="153987" y="23088"/>
                </a:lnTo>
                <a:lnTo>
                  <a:pt x="145669" y="30480"/>
                </a:lnTo>
                <a:lnTo>
                  <a:pt x="137401" y="38328"/>
                </a:lnTo>
                <a:lnTo>
                  <a:pt x="130175" y="47218"/>
                </a:lnTo>
                <a:lnTo>
                  <a:pt x="124256" y="52298"/>
                </a:lnTo>
                <a:lnTo>
                  <a:pt x="117983" y="57378"/>
                </a:lnTo>
                <a:lnTo>
                  <a:pt x="112560" y="62420"/>
                </a:lnTo>
                <a:lnTo>
                  <a:pt x="112382" y="62420"/>
                </a:lnTo>
                <a:lnTo>
                  <a:pt x="101320" y="73888"/>
                </a:lnTo>
                <a:lnTo>
                  <a:pt x="95999" y="78486"/>
                </a:lnTo>
                <a:lnTo>
                  <a:pt x="95999" y="81508"/>
                </a:lnTo>
                <a:lnTo>
                  <a:pt x="95580" y="82765"/>
                </a:lnTo>
                <a:lnTo>
                  <a:pt x="94703" y="82765"/>
                </a:lnTo>
                <a:lnTo>
                  <a:pt x="87261" y="90398"/>
                </a:lnTo>
                <a:lnTo>
                  <a:pt x="84251" y="92938"/>
                </a:lnTo>
                <a:lnTo>
                  <a:pt x="82740" y="94208"/>
                </a:lnTo>
                <a:lnTo>
                  <a:pt x="80429" y="96164"/>
                </a:lnTo>
                <a:lnTo>
                  <a:pt x="79692" y="96888"/>
                </a:lnTo>
                <a:lnTo>
                  <a:pt x="79946" y="96570"/>
                </a:lnTo>
                <a:lnTo>
                  <a:pt x="80429" y="96164"/>
                </a:lnTo>
                <a:lnTo>
                  <a:pt x="82384" y="94208"/>
                </a:lnTo>
                <a:lnTo>
                  <a:pt x="82740" y="94208"/>
                </a:lnTo>
                <a:lnTo>
                  <a:pt x="84188" y="92938"/>
                </a:lnTo>
                <a:lnTo>
                  <a:pt x="86753" y="89128"/>
                </a:lnTo>
                <a:lnTo>
                  <a:pt x="91249" y="85318"/>
                </a:lnTo>
                <a:lnTo>
                  <a:pt x="95999" y="81508"/>
                </a:lnTo>
                <a:lnTo>
                  <a:pt x="95999" y="78486"/>
                </a:lnTo>
                <a:lnTo>
                  <a:pt x="89535" y="84048"/>
                </a:lnTo>
                <a:lnTo>
                  <a:pt x="79565" y="92786"/>
                </a:lnTo>
                <a:lnTo>
                  <a:pt x="79565" y="96888"/>
                </a:lnTo>
                <a:lnTo>
                  <a:pt x="79565" y="97015"/>
                </a:lnTo>
                <a:lnTo>
                  <a:pt x="77279" y="99288"/>
                </a:lnTo>
                <a:lnTo>
                  <a:pt x="76403" y="100558"/>
                </a:lnTo>
                <a:lnTo>
                  <a:pt x="76123" y="100926"/>
                </a:lnTo>
                <a:lnTo>
                  <a:pt x="75425" y="101828"/>
                </a:lnTo>
                <a:lnTo>
                  <a:pt x="76161" y="100812"/>
                </a:lnTo>
                <a:lnTo>
                  <a:pt x="76352" y="100558"/>
                </a:lnTo>
                <a:lnTo>
                  <a:pt x="77279" y="99288"/>
                </a:lnTo>
                <a:lnTo>
                  <a:pt x="79476" y="97015"/>
                </a:lnTo>
                <a:lnTo>
                  <a:pt x="79565" y="96888"/>
                </a:lnTo>
                <a:lnTo>
                  <a:pt x="79565" y="92786"/>
                </a:lnTo>
                <a:lnTo>
                  <a:pt x="77927" y="94208"/>
                </a:lnTo>
                <a:lnTo>
                  <a:pt x="71158" y="100761"/>
                </a:lnTo>
                <a:lnTo>
                  <a:pt x="71158" y="105511"/>
                </a:lnTo>
                <a:lnTo>
                  <a:pt x="70573" y="106172"/>
                </a:lnTo>
                <a:lnTo>
                  <a:pt x="70231" y="106476"/>
                </a:lnTo>
                <a:lnTo>
                  <a:pt x="65049" y="111925"/>
                </a:lnTo>
                <a:lnTo>
                  <a:pt x="64630" y="111925"/>
                </a:lnTo>
                <a:lnTo>
                  <a:pt x="62395" y="114465"/>
                </a:lnTo>
                <a:lnTo>
                  <a:pt x="59791" y="117068"/>
                </a:lnTo>
                <a:lnTo>
                  <a:pt x="57238" y="119545"/>
                </a:lnTo>
                <a:lnTo>
                  <a:pt x="63093" y="113258"/>
                </a:lnTo>
                <a:lnTo>
                  <a:pt x="63538" y="112826"/>
                </a:lnTo>
                <a:lnTo>
                  <a:pt x="64630" y="111925"/>
                </a:lnTo>
                <a:lnTo>
                  <a:pt x="65316" y="111163"/>
                </a:lnTo>
                <a:lnTo>
                  <a:pt x="69761" y="106908"/>
                </a:lnTo>
                <a:lnTo>
                  <a:pt x="70231" y="106476"/>
                </a:lnTo>
                <a:lnTo>
                  <a:pt x="71158" y="105511"/>
                </a:lnTo>
                <a:lnTo>
                  <a:pt x="71158" y="100761"/>
                </a:lnTo>
                <a:lnTo>
                  <a:pt x="67424" y="104368"/>
                </a:lnTo>
                <a:lnTo>
                  <a:pt x="53746" y="117068"/>
                </a:lnTo>
                <a:lnTo>
                  <a:pt x="31115" y="137642"/>
                </a:lnTo>
                <a:lnTo>
                  <a:pt x="31115" y="143738"/>
                </a:lnTo>
                <a:lnTo>
                  <a:pt x="26543" y="148818"/>
                </a:lnTo>
                <a:lnTo>
                  <a:pt x="23368" y="153974"/>
                </a:lnTo>
                <a:lnTo>
                  <a:pt x="23368" y="160248"/>
                </a:lnTo>
                <a:lnTo>
                  <a:pt x="23139" y="160248"/>
                </a:lnTo>
                <a:lnTo>
                  <a:pt x="23177" y="158978"/>
                </a:lnTo>
                <a:lnTo>
                  <a:pt x="23368" y="160248"/>
                </a:lnTo>
                <a:lnTo>
                  <a:pt x="23368" y="153974"/>
                </a:lnTo>
                <a:lnTo>
                  <a:pt x="22682" y="155092"/>
                </a:lnTo>
                <a:lnTo>
                  <a:pt x="22682" y="156438"/>
                </a:lnTo>
                <a:lnTo>
                  <a:pt x="22313" y="156438"/>
                </a:lnTo>
                <a:lnTo>
                  <a:pt x="20396" y="157695"/>
                </a:lnTo>
                <a:lnTo>
                  <a:pt x="20396" y="162788"/>
                </a:lnTo>
                <a:lnTo>
                  <a:pt x="19342" y="163931"/>
                </a:lnTo>
                <a:lnTo>
                  <a:pt x="16789" y="166598"/>
                </a:lnTo>
                <a:lnTo>
                  <a:pt x="14439" y="169138"/>
                </a:lnTo>
                <a:lnTo>
                  <a:pt x="14312" y="167868"/>
                </a:lnTo>
                <a:lnTo>
                  <a:pt x="14198" y="166598"/>
                </a:lnTo>
                <a:lnTo>
                  <a:pt x="14084" y="165227"/>
                </a:lnTo>
                <a:lnTo>
                  <a:pt x="14732" y="165227"/>
                </a:lnTo>
                <a:lnTo>
                  <a:pt x="15481" y="163931"/>
                </a:lnTo>
                <a:lnTo>
                  <a:pt x="18008" y="163931"/>
                </a:lnTo>
                <a:lnTo>
                  <a:pt x="18948" y="162788"/>
                </a:lnTo>
                <a:lnTo>
                  <a:pt x="19164" y="162788"/>
                </a:lnTo>
                <a:lnTo>
                  <a:pt x="19177" y="163931"/>
                </a:lnTo>
                <a:lnTo>
                  <a:pt x="19342" y="162788"/>
                </a:lnTo>
                <a:lnTo>
                  <a:pt x="20396" y="162788"/>
                </a:lnTo>
                <a:lnTo>
                  <a:pt x="20396" y="157695"/>
                </a:lnTo>
                <a:lnTo>
                  <a:pt x="16446" y="160248"/>
                </a:lnTo>
                <a:lnTo>
                  <a:pt x="14401" y="160248"/>
                </a:lnTo>
                <a:lnTo>
                  <a:pt x="12814" y="162788"/>
                </a:lnTo>
                <a:lnTo>
                  <a:pt x="11557" y="163931"/>
                </a:lnTo>
                <a:lnTo>
                  <a:pt x="11379" y="163931"/>
                </a:lnTo>
                <a:lnTo>
                  <a:pt x="11455" y="162788"/>
                </a:lnTo>
                <a:lnTo>
                  <a:pt x="11531" y="161518"/>
                </a:lnTo>
                <a:lnTo>
                  <a:pt x="13309" y="158978"/>
                </a:lnTo>
                <a:lnTo>
                  <a:pt x="14401" y="158978"/>
                </a:lnTo>
                <a:lnTo>
                  <a:pt x="14046" y="160248"/>
                </a:lnTo>
                <a:lnTo>
                  <a:pt x="14998" y="158978"/>
                </a:lnTo>
                <a:lnTo>
                  <a:pt x="15341" y="158978"/>
                </a:lnTo>
                <a:lnTo>
                  <a:pt x="16675" y="156438"/>
                </a:lnTo>
                <a:lnTo>
                  <a:pt x="17678" y="155168"/>
                </a:lnTo>
                <a:lnTo>
                  <a:pt x="22364" y="155168"/>
                </a:lnTo>
                <a:lnTo>
                  <a:pt x="22682" y="156438"/>
                </a:lnTo>
                <a:lnTo>
                  <a:pt x="22682" y="155092"/>
                </a:lnTo>
                <a:lnTo>
                  <a:pt x="22466" y="153898"/>
                </a:lnTo>
                <a:lnTo>
                  <a:pt x="22352" y="152628"/>
                </a:lnTo>
                <a:lnTo>
                  <a:pt x="22237" y="151358"/>
                </a:lnTo>
                <a:lnTo>
                  <a:pt x="23177" y="151358"/>
                </a:lnTo>
                <a:lnTo>
                  <a:pt x="22999" y="152628"/>
                </a:lnTo>
                <a:lnTo>
                  <a:pt x="24041" y="151358"/>
                </a:lnTo>
                <a:lnTo>
                  <a:pt x="25603" y="148818"/>
                </a:lnTo>
                <a:lnTo>
                  <a:pt x="28321" y="146278"/>
                </a:lnTo>
                <a:lnTo>
                  <a:pt x="31115" y="143738"/>
                </a:lnTo>
                <a:lnTo>
                  <a:pt x="31115" y="137642"/>
                </a:lnTo>
                <a:lnTo>
                  <a:pt x="25806" y="142468"/>
                </a:lnTo>
                <a:lnTo>
                  <a:pt x="12026" y="156438"/>
                </a:lnTo>
                <a:lnTo>
                  <a:pt x="12141" y="155168"/>
                </a:lnTo>
                <a:lnTo>
                  <a:pt x="12255" y="153898"/>
                </a:lnTo>
                <a:lnTo>
                  <a:pt x="12369" y="152628"/>
                </a:lnTo>
                <a:lnTo>
                  <a:pt x="13106" y="146278"/>
                </a:lnTo>
                <a:lnTo>
                  <a:pt x="18783" y="139928"/>
                </a:lnTo>
                <a:lnTo>
                  <a:pt x="24587" y="133578"/>
                </a:lnTo>
                <a:lnTo>
                  <a:pt x="27813" y="131038"/>
                </a:lnTo>
                <a:lnTo>
                  <a:pt x="30568" y="128346"/>
                </a:lnTo>
                <a:lnTo>
                  <a:pt x="35280" y="123418"/>
                </a:lnTo>
                <a:lnTo>
                  <a:pt x="36347" y="122402"/>
                </a:lnTo>
                <a:lnTo>
                  <a:pt x="36296" y="123418"/>
                </a:lnTo>
                <a:lnTo>
                  <a:pt x="36995" y="122148"/>
                </a:lnTo>
                <a:lnTo>
                  <a:pt x="37096" y="121996"/>
                </a:lnTo>
                <a:lnTo>
                  <a:pt x="38900" y="119405"/>
                </a:lnTo>
                <a:lnTo>
                  <a:pt x="38862" y="120700"/>
                </a:lnTo>
                <a:lnTo>
                  <a:pt x="39128" y="120700"/>
                </a:lnTo>
                <a:lnTo>
                  <a:pt x="40220" y="119976"/>
                </a:lnTo>
                <a:lnTo>
                  <a:pt x="40919" y="119545"/>
                </a:lnTo>
                <a:lnTo>
                  <a:pt x="41236" y="119405"/>
                </a:lnTo>
                <a:lnTo>
                  <a:pt x="43649" y="118338"/>
                </a:lnTo>
                <a:lnTo>
                  <a:pt x="43726" y="118186"/>
                </a:lnTo>
                <a:lnTo>
                  <a:pt x="46240" y="112826"/>
                </a:lnTo>
                <a:lnTo>
                  <a:pt x="46748" y="111925"/>
                </a:lnTo>
                <a:lnTo>
                  <a:pt x="50977" y="109334"/>
                </a:lnTo>
                <a:lnTo>
                  <a:pt x="50939" y="109702"/>
                </a:lnTo>
                <a:lnTo>
                  <a:pt x="50800" y="110718"/>
                </a:lnTo>
                <a:lnTo>
                  <a:pt x="51714" y="109220"/>
                </a:lnTo>
                <a:lnTo>
                  <a:pt x="51955" y="109220"/>
                </a:lnTo>
                <a:lnTo>
                  <a:pt x="53327" y="105651"/>
                </a:lnTo>
                <a:lnTo>
                  <a:pt x="57785" y="106908"/>
                </a:lnTo>
                <a:lnTo>
                  <a:pt x="57696" y="106476"/>
                </a:lnTo>
                <a:lnTo>
                  <a:pt x="57632" y="106184"/>
                </a:lnTo>
                <a:lnTo>
                  <a:pt x="57505" y="105511"/>
                </a:lnTo>
                <a:lnTo>
                  <a:pt x="57429" y="105270"/>
                </a:lnTo>
                <a:lnTo>
                  <a:pt x="56870" y="103098"/>
                </a:lnTo>
                <a:lnTo>
                  <a:pt x="57124" y="103098"/>
                </a:lnTo>
                <a:lnTo>
                  <a:pt x="57645" y="104368"/>
                </a:lnTo>
                <a:lnTo>
                  <a:pt x="58699" y="103098"/>
                </a:lnTo>
                <a:lnTo>
                  <a:pt x="63385" y="98018"/>
                </a:lnTo>
                <a:lnTo>
                  <a:pt x="65811" y="95478"/>
                </a:lnTo>
                <a:lnTo>
                  <a:pt x="69443" y="91668"/>
                </a:lnTo>
                <a:lnTo>
                  <a:pt x="75742" y="86588"/>
                </a:lnTo>
                <a:lnTo>
                  <a:pt x="81470" y="81508"/>
                </a:lnTo>
                <a:lnTo>
                  <a:pt x="82181" y="81508"/>
                </a:lnTo>
                <a:lnTo>
                  <a:pt x="83070" y="78968"/>
                </a:lnTo>
                <a:lnTo>
                  <a:pt x="83654" y="78968"/>
                </a:lnTo>
                <a:lnTo>
                  <a:pt x="83756" y="78752"/>
                </a:lnTo>
                <a:lnTo>
                  <a:pt x="84201" y="77698"/>
                </a:lnTo>
                <a:lnTo>
                  <a:pt x="85382" y="76428"/>
                </a:lnTo>
                <a:lnTo>
                  <a:pt x="86131" y="75158"/>
                </a:lnTo>
                <a:lnTo>
                  <a:pt x="95072" y="68808"/>
                </a:lnTo>
                <a:lnTo>
                  <a:pt x="115265" y="53505"/>
                </a:lnTo>
                <a:lnTo>
                  <a:pt x="125044" y="45847"/>
                </a:lnTo>
                <a:lnTo>
                  <a:pt x="135763" y="37058"/>
                </a:lnTo>
                <a:lnTo>
                  <a:pt x="139026" y="34493"/>
                </a:lnTo>
                <a:lnTo>
                  <a:pt x="149313" y="24358"/>
                </a:lnTo>
                <a:lnTo>
                  <a:pt x="151257" y="23088"/>
                </a:lnTo>
                <a:lnTo>
                  <a:pt x="152590" y="21793"/>
                </a:lnTo>
                <a:lnTo>
                  <a:pt x="156527" y="18008"/>
                </a:lnTo>
                <a:lnTo>
                  <a:pt x="163652" y="12928"/>
                </a:lnTo>
                <a:lnTo>
                  <a:pt x="167640" y="10388"/>
                </a:lnTo>
                <a:lnTo>
                  <a:pt x="168160" y="9118"/>
                </a:lnTo>
                <a:lnTo>
                  <a:pt x="171132" y="9118"/>
                </a:lnTo>
                <a:lnTo>
                  <a:pt x="171132" y="1498"/>
                </a:lnTo>
                <a:lnTo>
                  <a:pt x="166001" y="1498"/>
                </a:lnTo>
                <a:lnTo>
                  <a:pt x="167182" y="1092"/>
                </a:lnTo>
                <a:lnTo>
                  <a:pt x="158661" y="889"/>
                </a:lnTo>
                <a:lnTo>
                  <a:pt x="156019" y="1409"/>
                </a:lnTo>
                <a:lnTo>
                  <a:pt x="158508" y="1257"/>
                </a:lnTo>
                <a:lnTo>
                  <a:pt x="159867" y="1498"/>
                </a:lnTo>
                <a:lnTo>
                  <a:pt x="159829" y="9118"/>
                </a:lnTo>
                <a:lnTo>
                  <a:pt x="159054" y="10388"/>
                </a:lnTo>
                <a:lnTo>
                  <a:pt x="158508" y="11658"/>
                </a:lnTo>
                <a:lnTo>
                  <a:pt x="158051" y="11658"/>
                </a:lnTo>
                <a:lnTo>
                  <a:pt x="156857" y="12928"/>
                </a:lnTo>
                <a:lnTo>
                  <a:pt x="156603" y="12928"/>
                </a:lnTo>
                <a:lnTo>
                  <a:pt x="156514" y="11849"/>
                </a:lnTo>
                <a:lnTo>
                  <a:pt x="156489" y="11671"/>
                </a:lnTo>
                <a:lnTo>
                  <a:pt x="157480" y="10388"/>
                </a:lnTo>
                <a:lnTo>
                  <a:pt x="158407" y="10388"/>
                </a:lnTo>
                <a:lnTo>
                  <a:pt x="159321" y="9118"/>
                </a:lnTo>
                <a:lnTo>
                  <a:pt x="159829" y="9118"/>
                </a:lnTo>
                <a:lnTo>
                  <a:pt x="159829" y="1498"/>
                </a:lnTo>
                <a:lnTo>
                  <a:pt x="154254" y="1498"/>
                </a:lnTo>
                <a:lnTo>
                  <a:pt x="154254" y="12928"/>
                </a:lnTo>
                <a:lnTo>
                  <a:pt x="153530" y="14160"/>
                </a:lnTo>
                <a:lnTo>
                  <a:pt x="154216" y="12928"/>
                </a:lnTo>
                <a:lnTo>
                  <a:pt x="154254" y="1498"/>
                </a:lnTo>
                <a:lnTo>
                  <a:pt x="153162" y="1498"/>
                </a:lnTo>
                <a:lnTo>
                  <a:pt x="153162" y="14401"/>
                </a:lnTo>
                <a:lnTo>
                  <a:pt x="151790" y="15316"/>
                </a:lnTo>
                <a:lnTo>
                  <a:pt x="147612" y="18008"/>
                </a:lnTo>
                <a:lnTo>
                  <a:pt x="143941" y="21793"/>
                </a:lnTo>
                <a:lnTo>
                  <a:pt x="146824" y="18008"/>
                </a:lnTo>
                <a:lnTo>
                  <a:pt x="149123" y="16624"/>
                </a:lnTo>
                <a:lnTo>
                  <a:pt x="151345" y="15316"/>
                </a:lnTo>
                <a:lnTo>
                  <a:pt x="153162" y="14401"/>
                </a:lnTo>
                <a:lnTo>
                  <a:pt x="153162" y="1498"/>
                </a:lnTo>
                <a:lnTo>
                  <a:pt x="149072" y="1498"/>
                </a:lnTo>
                <a:lnTo>
                  <a:pt x="149072" y="10388"/>
                </a:lnTo>
                <a:lnTo>
                  <a:pt x="145376" y="14160"/>
                </a:lnTo>
                <a:lnTo>
                  <a:pt x="141693" y="18008"/>
                </a:lnTo>
                <a:lnTo>
                  <a:pt x="141274" y="18478"/>
                </a:lnTo>
                <a:lnTo>
                  <a:pt x="141274" y="23088"/>
                </a:lnTo>
                <a:lnTo>
                  <a:pt x="140296" y="24358"/>
                </a:lnTo>
                <a:lnTo>
                  <a:pt x="141185" y="23088"/>
                </a:lnTo>
                <a:lnTo>
                  <a:pt x="141274" y="18478"/>
                </a:lnTo>
                <a:lnTo>
                  <a:pt x="138277" y="21793"/>
                </a:lnTo>
                <a:lnTo>
                  <a:pt x="136664" y="23088"/>
                </a:lnTo>
                <a:lnTo>
                  <a:pt x="133654" y="25628"/>
                </a:lnTo>
                <a:lnTo>
                  <a:pt x="128536" y="29324"/>
                </a:lnTo>
                <a:lnTo>
                  <a:pt x="127508" y="30480"/>
                </a:lnTo>
                <a:lnTo>
                  <a:pt x="124167" y="34493"/>
                </a:lnTo>
                <a:lnTo>
                  <a:pt x="124091" y="34137"/>
                </a:lnTo>
                <a:lnTo>
                  <a:pt x="123990" y="33426"/>
                </a:lnTo>
                <a:lnTo>
                  <a:pt x="123964" y="33248"/>
                </a:lnTo>
                <a:lnTo>
                  <a:pt x="116395" y="42062"/>
                </a:lnTo>
                <a:lnTo>
                  <a:pt x="99606" y="57378"/>
                </a:lnTo>
                <a:lnTo>
                  <a:pt x="92024" y="64998"/>
                </a:lnTo>
                <a:lnTo>
                  <a:pt x="87960" y="68808"/>
                </a:lnTo>
                <a:lnTo>
                  <a:pt x="84556" y="72618"/>
                </a:lnTo>
                <a:lnTo>
                  <a:pt x="80581" y="75158"/>
                </a:lnTo>
                <a:lnTo>
                  <a:pt x="80772" y="73888"/>
                </a:lnTo>
                <a:lnTo>
                  <a:pt x="79857" y="75158"/>
                </a:lnTo>
                <a:lnTo>
                  <a:pt x="77381" y="78968"/>
                </a:lnTo>
                <a:lnTo>
                  <a:pt x="77254" y="78968"/>
                </a:lnTo>
                <a:lnTo>
                  <a:pt x="73266" y="77698"/>
                </a:lnTo>
                <a:lnTo>
                  <a:pt x="73418" y="77698"/>
                </a:lnTo>
                <a:lnTo>
                  <a:pt x="75996" y="75158"/>
                </a:lnTo>
                <a:lnTo>
                  <a:pt x="84061" y="67538"/>
                </a:lnTo>
                <a:lnTo>
                  <a:pt x="90601" y="62420"/>
                </a:lnTo>
                <a:lnTo>
                  <a:pt x="91846" y="61188"/>
                </a:lnTo>
                <a:lnTo>
                  <a:pt x="96278" y="57378"/>
                </a:lnTo>
                <a:lnTo>
                  <a:pt x="98437" y="53911"/>
                </a:lnTo>
                <a:lnTo>
                  <a:pt x="98717" y="53505"/>
                </a:lnTo>
                <a:lnTo>
                  <a:pt x="102920" y="49758"/>
                </a:lnTo>
                <a:lnTo>
                  <a:pt x="103314" y="50546"/>
                </a:lnTo>
                <a:lnTo>
                  <a:pt x="103593" y="50952"/>
                </a:lnTo>
                <a:lnTo>
                  <a:pt x="104051" y="49758"/>
                </a:lnTo>
                <a:lnTo>
                  <a:pt x="104952" y="48450"/>
                </a:lnTo>
                <a:lnTo>
                  <a:pt x="108483" y="44678"/>
                </a:lnTo>
                <a:lnTo>
                  <a:pt x="120916" y="35788"/>
                </a:lnTo>
                <a:lnTo>
                  <a:pt x="125120" y="30480"/>
                </a:lnTo>
                <a:lnTo>
                  <a:pt x="125933" y="29565"/>
                </a:lnTo>
                <a:lnTo>
                  <a:pt x="126136" y="30480"/>
                </a:lnTo>
                <a:lnTo>
                  <a:pt x="126149" y="29324"/>
                </a:lnTo>
                <a:lnTo>
                  <a:pt x="126161" y="28054"/>
                </a:lnTo>
                <a:lnTo>
                  <a:pt x="126644" y="28054"/>
                </a:lnTo>
                <a:lnTo>
                  <a:pt x="131064" y="26885"/>
                </a:lnTo>
                <a:lnTo>
                  <a:pt x="128689" y="24358"/>
                </a:lnTo>
                <a:lnTo>
                  <a:pt x="130606" y="24358"/>
                </a:lnTo>
                <a:lnTo>
                  <a:pt x="133070" y="16624"/>
                </a:lnTo>
                <a:lnTo>
                  <a:pt x="140411" y="16624"/>
                </a:lnTo>
                <a:lnTo>
                  <a:pt x="144246" y="11658"/>
                </a:lnTo>
                <a:lnTo>
                  <a:pt x="145021" y="10388"/>
                </a:lnTo>
                <a:lnTo>
                  <a:pt x="149072" y="10388"/>
                </a:lnTo>
                <a:lnTo>
                  <a:pt x="149072" y="1498"/>
                </a:lnTo>
                <a:lnTo>
                  <a:pt x="146050" y="1498"/>
                </a:lnTo>
                <a:lnTo>
                  <a:pt x="139585" y="4038"/>
                </a:lnTo>
                <a:lnTo>
                  <a:pt x="137147" y="4038"/>
                </a:lnTo>
                <a:lnTo>
                  <a:pt x="137147" y="11658"/>
                </a:lnTo>
                <a:lnTo>
                  <a:pt x="127444" y="20307"/>
                </a:lnTo>
                <a:lnTo>
                  <a:pt x="117576" y="29324"/>
                </a:lnTo>
                <a:lnTo>
                  <a:pt x="108140" y="38328"/>
                </a:lnTo>
                <a:lnTo>
                  <a:pt x="98094" y="49758"/>
                </a:lnTo>
                <a:lnTo>
                  <a:pt x="94538" y="53505"/>
                </a:lnTo>
                <a:lnTo>
                  <a:pt x="93980" y="53911"/>
                </a:lnTo>
                <a:lnTo>
                  <a:pt x="88925" y="57378"/>
                </a:lnTo>
                <a:lnTo>
                  <a:pt x="84480" y="62420"/>
                </a:lnTo>
                <a:lnTo>
                  <a:pt x="84328" y="61734"/>
                </a:lnTo>
                <a:lnTo>
                  <a:pt x="84239" y="61188"/>
                </a:lnTo>
                <a:lnTo>
                  <a:pt x="75653" y="71348"/>
                </a:lnTo>
                <a:lnTo>
                  <a:pt x="73202" y="73672"/>
                </a:lnTo>
                <a:lnTo>
                  <a:pt x="73202" y="81508"/>
                </a:lnTo>
                <a:lnTo>
                  <a:pt x="72313" y="81508"/>
                </a:lnTo>
                <a:lnTo>
                  <a:pt x="72504" y="80238"/>
                </a:lnTo>
                <a:lnTo>
                  <a:pt x="67157" y="85318"/>
                </a:lnTo>
                <a:lnTo>
                  <a:pt x="61442" y="90398"/>
                </a:lnTo>
                <a:lnTo>
                  <a:pt x="58496" y="92938"/>
                </a:lnTo>
                <a:lnTo>
                  <a:pt x="55549" y="95478"/>
                </a:lnTo>
                <a:lnTo>
                  <a:pt x="58470" y="92938"/>
                </a:lnTo>
                <a:lnTo>
                  <a:pt x="59410" y="91668"/>
                </a:lnTo>
                <a:lnTo>
                  <a:pt x="60985" y="89128"/>
                </a:lnTo>
                <a:lnTo>
                  <a:pt x="61899" y="89128"/>
                </a:lnTo>
                <a:lnTo>
                  <a:pt x="68262" y="82765"/>
                </a:lnTo>
                <a:lnTo>
                  <a:pt x="72796" y="77698"/>
                </a:lnTo>
                <a:lnTo>
                  <a:pt x="72910" y="78752"/>
                </a:lnTo>
                <a:lnTo>
                  <a:pt x="72986" y="79502"/>
                </a:lnTo>
                <a:lnTo>
                  <a:pt x="73063" y="80238"/>
                </a:lnTo>
                <a:lnTo>
                  <a:pt x="73202" y="81508"/>
                </a:lnTo>
                <a:lnTo>
                  <a:pt x="73202" y="73672"/>
                </a:lnTo>
                <a:lnTo>
                  <a:pt x="66230" y="80238"/>
                </a:lnTo>
                <a:lnTo>
                  <a:pt x="56934" y="89128"/>
                </a:lnTo>
                <a:lnTo>
                  <a:pt x="48691" y="98018"/>
                </a:lnTo>
                <a:lnTo>
                  <a:pt x="40487" y="105511"/>
                </a:lnTo>
                <a:lnTo>
                  <a:pt x="31838" y="113258"/>
                </a:lnTo>
                <a:lnTo>
                  <a:pt x="14655" y="131038"/>
                </a:lnTo>
                <a:lnTo>
                  <a:pt x="14732" y="129768"/>
                </a:lnTo>
                <a:lnTo>
                  <a:pt x="14897" y="128346"/>
                </a:lnTo>
                <a:lnTo>
                  <a:pt x="15773" y="124688"/>
                </a:lnTo>
                <a:lnTo>
                  <a:pt x="17157" y="119545"/>
                </a:lnTo>
                <a:lnTo>
                  <a:pt x="17246" y="119164"/>
                </a:lnTo>
                <a:lnTo>
                  <a:pt x="17424" y="118338"/>
                </a:lnTo>
                <a:lnTo>
                  <a:pt x="17475" y="118186"/>
                </a:lnTo>
                <a:lnTo>
                  <a:pt x="17970" y="115798"/>
                </a:lnTo>
                <a:lnTo>
                  <a:pt x="18326" y="112826"/>
                </a:lnTo>
                <a:lnTo>
                  <a:pt x="18516" y="111925"/>
                </a:lnTo>
                <a:lnTo>
                  <a:pt x="22072" y="109220"/>
                </a:lnTo>
                <a:lnTo>
                  <a:pt x="23139" y="108178"/>
                </a:lnTo>
                <a:lnTo>
                  <a:pt x="23672" y="108178"/>
                </a:lnTo>
                <a:lnTo>
                  <a:pt x="27203" y="104368"/>
                </a:lnTo>
                <a:lnTo>
                  <a:pt x="27800" y="104368"/>
                </a:lnTo>
                <a:lnTo>
                  <a:pt x="32778" y="99288"/>
                </a:lnTo>
                <a:lnTo>
                  <a:pt x="32499" y="100558"/>
                </a:lnTo>
                <a:lnTo>
                  <a:pt x="33032" y="99098"/>
                </a:lnTo>
                <a:lnTo>
                  <a:pt x="33185" y="98983"/>
                </a:lnTo>
                <a:lnTo>
                  <a:pt x="34721" y="96888"/>
                </a:lnTo>
                <a:lnTo>
                  <a:pt x="36055" y="96888"/>
                </a:lnTo>
                <a:lnTo>
                  <a:pt x="39852" y="94208"/>
                </a:lnTo>
                <a:lnTo>
                  <a:pt x="41236" y="92938"/>
                </a:lnTo>
                <a:lnTo>
                  <a:pt x="41694" y="91668"/>
                </a:lnTo>
                <a:lnTo>
                  <a:pt x="43078" y="90398"/>
                </a:lnTo>
                <a:lnTo>
                  <a:pt x="44932" y="89128"/>
                </a:lnTo>
                <a:lnTo>
                  <a:pt x="46799" y="86588"/>
                </a:lnTo>
                <a:lnTo>
                  <a:pt x="48514" y="85318"/>
                </a:lnTo>
                <a:lnTo>
                  <a:pt x="48539" y="86588"/>
                </a:lnTo>
                <a:lnTo>
                  <a:pt x="49237" y="86588"/>
                </a:lnTo>
                <a:lnTo>
                  <a:pt x="49301" y="86448"/>
                </a:lnTo>
                <a:lnTo>
                  <a:pt x="50723" y="83083"/>
                </a:lnTo>
                <a:lnTo>
                  <a:pt x="50850" y="82765"/>
                </a:lnTo>
                <a:lnTo>
                  <a:pt x="55016" y="82765"/>
                </a:lnTo>
                <a:lnTo>
                  <a:pt x="55054" y="81508"/>
                </a:lnTo>
                <a:lnTo>
                  <a:pt x="55181" y="80238"/>
                </a:lnTo>
                <a:lnTo>
                  <a:pt x="55892" y="80238"/>
                </a:lnTo>
                <a:lnTo>
                  <a:pt x="57442" y="78968"/>
                </a:lnTo>
                <a:lnTo>
                  <a:pt x="57569" y="78752"/>
                </a:lnTo>
                <a:lnTo>
                  <a:pt x="58178" y="77698"/>
                </a:lnTo>
                <a:lnTo>
                  <a:pt x="63068" y="73888"/>
                </a:lnTo>
                <a:lnTo>
                  <a:pt x="67970" y="70015"/>
                </a:lnTo>
                <a:lnTo>
                  <a:pt x="72517" y="66090"/>
                </a:lnTo>
                <a:lnTo>
                  <a:pt x="81673" y="57378"/>
                </a:lnTo>
                <a:lnTo>
                  <a:pt x="99212" y="38328"/>
                </a:lnTo>
                <a:lnTo>
                  <a:pt x="105156" y="34493"/>
                </a:lnTo>
                <a:lnTo>
                  <a:pt x="109016" y="30480"/>
                </a:lnTo>
                <a:lnTo>
                  <a:pt x="109372" y="30480"/>
                </a:lnTo>
                <a:lnTo>
                  <a:pt x="115531" y="28054"/>
                </a:lnTo>
                <a:lnTo>
                  <a:pt x="115303" y="28054"/>
                </a:lnTo>
                <a:lnTo>
                  <a:pt x="119926" y="21793"/>
                </a:lnTo>
                <a:lnTo>
                  <a:pt x="124091" y="16624"/>
                </a:lnTo>
                <a:lnTo>
                  <a:pt x="125145" y="15316"/>
                </a:lnTo>
                <a:lnTo>
                  <a:pt x="126085" y="15316"/>
                </a:lnTo>
                <a:lnTo>
                  <a:pt x="127876" y="12928"/>
                </a:lnTo>
                <a:lnTo>
                  <a:pt x="137147" y="11658"/>
                </a:lnTo>
                <a:lnTo>
                  <a:pt x="137147" y="4038"/>
                </a:lnTo>
                <a:lnTo>
                  <a:pt x="136232" y="4038"/>
                </a:lnTo>
                <a:lnTo>
                  <a:pt x="129374" y="5308"/>
                </a:lnTo>
                <a:lnTo>
                  <a:pt x="129654" y="5232"/>
                </a:lnTo>
                <a:lnTo>
                  <a:pt x="135826" y="3975"/>
                </a:lnTo>
                <a:lnTo>
                  <a:pt x="138684" y="3530"/>
                </a:lnTo>
                <a:lnTo>
                  <a:pt x="138506" y="3530"/>
                </a:lnTo>
                <a:lnTo>
                  <a:pt x="140614" y="2755"/>
                </a:lnTo>
                <a:lnTo>
                  <a:pt x="142849" y="2006"/>
                </a:lnTo>
                <a:lnTo>
                  <a:pt x="145529" y="889"/>
                </a:lnTo>
                <a:lnTo>
                  <a:pt x="145008" y="889"/>
                </a:lnTo>
                <a:lnTo>
                  <a:pt x="133426" y="2755"/>
                </a:lnTo>
                <a:lnTo>
                  <a:pt x="132918" y="2755"/>
                </a:lnTo>
                <a:lnTo>
                  <a:pt x="134315" y="3035"/>
                </a:lnTo>
                <a:lnTo>
                  <a:pt x="135115" y="3289"/>
                </a:lnTo>
                <a:lnTo>
                  <a:pt x="135775" y="3530"/>
                </a:lnTo>
                <a:lnTo>
                  <a:pt x="136347" y="3530"/>
                </a:lnTo>
                <a:lnTo>
                  <a:pt x="131686" y="4622"/>
                </a:lnTo>
                <a:lnTo>
                  <a:pt x="133667" y="4038"/>
                </a:lnTo>
                <a:lnTo>
                  <a:pt x="120484" y="6477"/>
                </a:lnTo>
                <a:lnTo>
                  <a:pt x="119926" y="6477"/>
                </a:lnTo>
                <a:lnTo>
                  <a:pt x="117182" y="7848"/>
                </a:lnTo>
                <a:lnTo>
                  <a:pt x="119926" y="6477"/>
                </a:lnTo>
                <a:lnTo>
                  <a:pt x="122275" y="5308"/>
                </a:lnTo>
                <a:lnTo>
                  <a:pt x="119062" y="6477"/>
                </a:lnTo>
                <a:lnTo>
                  <a:pt x="119722" y="6477"/>
                </a:lnTo>
                <a:lnTo>
                  <a:pt x="115214" y="7848"/>
                </a:lnTo>
                <a:lnTo>
                  <a:pt x="114515" y="7848"/>
                </a:lnTo>
                <a:lnTo>
                  <a:pt x="114515" y="16624"/>
                </a:lnTo>
                <a:lnTo>
                  <a:pt x="114427" y="16929"/>
                </a:lnTo>
                <a:lnTo>
                  <a:pt x="114134" y="18008"/>
                </a:lnTo>
                <a:lnTo>
                  <a:pt x="113919" y="19265"/>
                </a:lnTo>
                <a:lnTo>
                  <a:pt x="113842" y="20307"/>
                </a:lnTo>
                <a:lnTo>
                  <a:pt x="113728" y="21793"/>
                </a:lnTo>
                <a:lnTo>
                  <a:pt x="112102" y="23088"/>
                </a:lnTo>
                <a:lnTo>
                  <a:pt x="108839" y="25628"/>
                </a:lnTo>
                <a:lnTo>
                  <a:pt x="106375" y="26885"/>
                </a:lnTo>
                <a:lnTo>
                  <a:pt x="105778" y="28054"/>
                </a:lnTo>
                <a:lnTo>
                  <a:pt x="104698" y="29324"/>
                </a:lnTo>
                <a:lnTo>
                  <a:pt x="103301" y="30480"/>
                </a:lnTo>
                <a:lnTo>
                  <a:pt x="101333" y="30480"/>
                </a:lnTo>
                <a:lnTo>
                  <a:pt x="100368" y="31978"/>
                </a:lnTo>
                <a:lnTo>
                  <a:pt x="99936" y="31978"/>
                </a:lnTo>
                <a:lnTo>
                  <a:pt x="99009" y="34493"/>
                </a:lnTo>
                <a:lnTo>
                  <a:pt x="98882" y="34137"/>
                </a:lnTo>
                <a:lnTo>
                  <a:pt x="98628" y="33248"/>
                </a:lnTo>
                <a:lnTo>
                  <a:pt x="98145" y="33248"/>
                </a:lnTo>
                <a:lnTo>
                  <a:pt x="86207" y="43408"/>
                </a:lnTo>
                <a:lnTo>
                  <a:pt x="61391" y="67538"/>
                </a:lnTo>
                <a:lnTo>
                  <a:pt x="48488" y="80213"/>
                </a:lnTo>
                <a:lnTo>
                  <a:pt x="48717" y="78968"/>
                </a:lnTo>
                <a:lnTo>
                  <a:pt x="45808" y="83083"/>
                </a:lnTo>
                <a:lnTo>
                  <a:pt x="45847" y="82765"/>
                </a:lnTo>
                <a:lnTo>
                  <a:pt x="45974" y="81508"/>
                </a:lnTo>
                <a:lnTo>
                  <a:pt x="43649" y="82765"/>
                </a:lnTo>
                <a:lnTo>
                  <a:pt x="45466" y="81508"/>
                </a:lnTo>
                <a:lnTo>
                  <a:pt x="53124" y="73888"/>
                </a:lnTo>
                <a:lnTo>
                  <a:pt x="59639" y="67538"/>
                </a:lnTo>
                <a:lnTo>
                  <a:pt x="61074" y="66090"/>
                </a:lnTo>
                <a:lnTo>
                  <a:pt x="62776" y="63690"/>
                </a:lnTo>
                <a:lnTo>
                  <a:pt x="66192" y="59918"/>
                </a:lnTo>
                <a:lnTo>
                  <a:pt x="67360" y="59918"/>
                </a:lnTo>
                <a:lnTo>
                  <a:pt x="68529" y="58648"/>
                </a:lnTo>
                <a:lnTo>
                  <a:pt x="72821" y="54749"/>
                </a:lnTo>
                <a:lnTo>
                  <a:pt x="73456" y="53505"/>
                </a:lnTo>
                <a:lnTo>
                  <a:pt x="74295" y="52298"/>
                </a:lnTo>
                <a:lnTo>
                  <a:pt x="76060" y="49758"/>
                </a:lnTo>
                <a:lnTo>
                  <a:pt x="80746" y="44678"/>
                </a:lnTo>
                <a:lnTo>
                  <a:pt x="81216" y="45554"/>
                </a:lnTo>
                <a:lnTo>
                  <a:pt x="81470" y="45847"/>
                </a:lnTo>
                <a:lnTo>
                  <a:pt x="81572" y="45554"/>
                </a:lnTo>
                <a:lnTo>
                  <a:pt x="81889" y="44678"/>
                </a:lnTo>
                <a:lnTo>
                  <a:pt x="82346" y="44678"/>
                </a:lnTo>
                <a:lnTo>
                  <a:pt x="86918" y="38328"/>
                </a:lnTo>
                <a:lnTo>
                  <a:pt x="93764" y="33248"/>
                </a:lnTo>
                <a:lnTo>
                  <a:pt x="97523" y="30480"/>
                </a:lnTo>
                <a:lnTo>
                  <a:pt x="97345" y="30480"/>
                </a:lnTo>
                <a:lnTo>
                  <a:pt x="97967" y="29324"/>
                </a:lnTo>
                <a:lnTo>
                  <a:pt x="100685" y="26885"/>
                </a:lnTo>
                <a:lnTo>
                  <a:pt x="106260" y="20624"/>
                </a:lnTo>
                <a:lnTo>
                  <a:pt x="106438" y="21577"/>
                </a:lnTo>
                <a:lnTo>
                  <a:pt x="106387" y="20472"/>
                </a:lnTo>
                <a:lnTo>
                  <a:pt x="106540" y="20307"/>
                </a:lnTo>
                <a:lnTo>
                  <a:pt x="107073" y="20307"/>
                </a:lnTo>
                <a:lnTo>
                  <a:pt x="107378" y="19265"/>
                </a:lnTo>
                <a:lnTo>
                  <a:pt x="108280" y="19265"/>
                </a:lnTo>
                <a:lnTo>
                  <a:pt x="113195" y="16624"/>
                </a:lnTo>
                <a:lnTo>
                  <a:pt x="114515" y="16624"/>
                </a:lnTo>
                <a:lnTo>
                  <a:pt x="114515" y="7848"/>
                </a:lnTo>
                <a:lnTo>
                  <a:pt x="111429" y="7848"/>
                </a:lnTo>
                <a:lnTo>
                  <a:pt x="104457" y="11658"/>
                </a:lnTo>
                <a:lnTo>
                  <a:pt x="96469" y="14160"/>
                </a:lnTo>
                <a:lnTo>
                  <a:pt x="94272" y="15316"/>
                </a:lnTo>
                <a:lnTo>
                  <a:pt x="89242" y="18008"/>
                </a:lnTo>
                <a:lnTo>
                  <a:pt x="91020" y="18008"/>
                </a:lnTo>
                <a:lnTo>
                  <a:pt x="86525" y="20104"/>
                </a:lnTo>
                <a:lnTo>
                  <a:pt x="86525" y="33248"/>
                </a:lnTo>
                <a:lnTo>
                  <a:pt x="83261" y="37058"/>
                </a:lnTo>
                <a:lnTo>
                  <a:pt x="80035" y="40868"/>
                </a:lnTo>
                <a:lnTo>
                  <a:pt x="76923" y="44678"/>
                </a:lnTo>
                <a:lnTo>
                  <a:pt x="76415" y="44678"/>
                </a:lnTo>
                <a:lnTo>
                  <a:pt x="73317" y="47218"/>
                </a:lnTo>
                <a:lnTo>
                  <a:pt x="69557" y="50952"/>
                </a:lnTo>
                <a:lnTo>
                  <a:pt x="68922" y="51422"/>
                </a:lnTo>
                <a:lnTo>
                  <a:pt x="69621" y="49758"/>
                </a:lnTo>
                <a:lnTo>
                  <a:pt x="70446" y="49758"/>
                </a:lnTo>
                <a:lnTo>
                  <a:pt x="72504" y="45847"/>
                </a:lnTo>
                <a:lnTo>
                  <a:pt x="74434" y="43408"/>
                </a:lnTo>
                <a:lnTo>
                  <a:pt x="80543" y="38328"/>
                </a:lnTo>
                <a:lnTo>
                  <a:pt x="86525" y="33248"/>
                </a:lnTo>
                <a:lnTo>
                  <a:pt x="86525" y="20104"/>
                </a:lnTo>
                <a:lnTo>
                  <a:pt x="86067" y="20307"/>
                </a:lnTo>
                <a:lnTo>
                  <a:pt x="85915" y="20307"/>
                </a:lnTo>
                <a:lnTo>
                  <a:pt x="84289" y="21374"/>
                </a:lnTo>
                <a:lnTo>
                  <a:pt x="84289" y="29908"/>
                </a:lnTo>
                <a:lnTo>
                  <a:pt x="84124" y="30480"/>
                </a:lnTo>
                <a:lnTo>
                  <a:pt x="84289" y="29908"/>
                </a:lnTo>
                <a:lnTo>
                  <a:pt x="84289" y="21374"/>
                </a:lnTo>
                <a:lnTo>
                  <a:pt x="83578" y="21844"/>
                </a:lnTo>
                <a:lnTo>
                  <a:pt x="83578" y="30480"/>
                </a:lnTo>
                <a:lnTo>
                  <a:pt x="80289" y="34493"/>
                </a:lnTo>
                <a:lnTo>
                  <a:pt x="75514" y="39598"/>
                </a:lnTo>
                <a:lnTo>
                  <a:pt x="70916" y="43408"/>
                </a:lnTo>
                <a:lnTo>
                  <a:pt x="74460" y="38328"/>
                </a:lnTo>
                <a:lnTo>
                  <a:pt x="76073" y="37058"/>
                </a:lnTo>
                <a:lnTo>
                  <a:pt x="78790" y="34493"/>
                </a:lnTo>
                <a:lnTo>
                  <a:pt x="83578" y="30480"/>
                </a:lnTo>
                <a:lnTo>
                  <a:pt x="83578" y="21844"/>
                </a:lnTo>
                <a:lnTo>
                  <a:pt x="74104" y="28054"/>
                </a:lnTo>
                <a:lnTo>
                  <a:pt x="71475" y="29324"/>
                </a:lnTo>
                <a:lnTo>
                  <a:pt x="71285" y="29324"/>
                </a:lnTo>
                <a:lnTo>
                  <a:pt x="71285" y="38328"/>
                </a:lnTo>
                <a:lnTo>
                  <a:pt x="70573" y="39014"/>
                </a:lnTo>
                <a:lnTo>
                  <a:pt x="70573" y="44678"/>
                </a:lnTo>
                <a:lnTo>
                  <a:pt x="69684" y="44678"/>
                </a:lnTo>
                <a:lnTo>
                  <a:pt x="69062" y="45847"/>
                </a:lnTo>
                <a:lnTo>
                  <a:pt x="68910" y="45847"/>
                </a:lnTo>
                <a:lnTo>
                  <a:pt x="69557" y="44678"/>
                </a:lnTo>
                <a:lnTo>
                  <a:pt x="70142" y="43408"/>
                </a:lnTo>
                <a:lnTo>
                  <a:pt x="70573" y="44678"/>
                </a:lnTo>
                <a:lnTo>
                  <a:pt x="70573" y="39014"/>
                </a:lnTo>
                <a:lnTo>
                  <a:pt x="67665" y="41808"/>
                </a:lnTo>
                <a:lnTo>
                  <a:pt x="67665" y="52298"/>
                </a:lnTo>
                <a:lnTo>
                  <a:pt x="66471" y="53911"/>
                </a:lnTo>
                <a:lnTo>
                  <a:pt x="65874" y="54749"/>
                </a:lnTo>
                <a:lnTo>
                  <a:pt x="66408" y="53505"/>
                </a:lnTo>
                <a:lnTo>
                  <a:pt x="66789" y="53136"/>
                </a:lnTo>
                <a:lnTo>
                  <a:pt x="67665" y="52298"/>
                </a:lnTo>
                <a:lnTo>
                  <a:pt x="67665" y="41808"/>
                </a:lnTo>
                <a:lnTo>
                  <a:pt x="67398" y="42062"/>
                </a:lnTo>
                <a:lnTo>
                  <a:pt x="63804" y="45847"/>
                </a:lnTo>
                <a:lnTo>
                  <a:pt x="63601" y="46037"/>
                </a:lnTo>
                <a:lnTo>
                  <a:pt x="62103" y="47218"/>
                </a:lnTo>
                <a:lnTo>
                  <a:pt x="61887" y="48171"/>
                </a:lnTo>
                <a:lnTo>
                  <a:pt x="61887" y="53505"/>
                </a:lnTo>
                <a:lnTo>
                  <a:pt x="61887" y="48171"/>
                </a:lnTo>
                <a:lnTo>
                  <a:pt x="61734" y="48450"/>
                </a:lnTo>
                <a:lnTo>
                  <a:pt x="61429" y="48869"/>
                </a:lnTo>
                <a:lnTo>
                  <a:pt x="61429" y="54089"/>
                </a:lnTo>
                <a:lnTo>
                  <a:pt x="61010" y="54749"/>
                </a:lnTo>
                <a:lnTo>
                  <a:pt x="60045" y="56108"/>
                </a:lnTo>
                <a:lnTo>
                  <a:pt x="59270" y="57378"/>
                </a:lnTo>
                <a:lnTo>
                  <a:pt x="57035" y="59918"/>
                </a:lnTo>
                <a:lnTo>
                  <a:pt x="52565" y="63690"/>
                </a:lnTo>
                <a:lnTo>
                  <a:pt x="55206" y="59918"/>
                </a:lnTo>
                <a:lnTo>
                  <a:pt x="58547" y="57378"/>
                </a:lnTo>
                <a:lnTo>
                  <a:pt x="60820" y="54749"/>
                </a:lnTo>
                <a:lnTo>
                  <a:pt x="61429" y="54089"/>
                </a:lnTo>
                <a:lnTo>
                  <a:pt x="61429" y="48869"/>
                </a:lnTo>
                <a:lnTo>
                  <a:pt x="57988" y="53505"/>
                </a:lnTo>
                <a:lnTo>
                  <a:pt x="50482" y="61188"/>
                </a:lnTo>
                <a:lnTo>
                  <a:pt x="43294" y="68402"/>
                </a:lnTo>
                <a:lnTo>
                  <a:pt x="43294" y="83146"/>
                </a:lnTo>
                <a:lnTo>
                  <a:pt x="42633" y="84048"/>
                </a:lnTo>
                <a:lnTo>
                  <a:pt x="43167" y="83235"/>
                </a:lnTo>
                <a:lnTo>
                  <a:pt x="43294" y="83146"/>
                </a:lnTo>
                <a:lnTo>
                  <a:pt x="43294" y="68402"/>
                </a:lnTo>
                <a:lnTo>
                  <a:pt x="42887" y="68808"/>
                </a:lnTo>
                <a:lnTo>
                  <a:pt x="42811" y="83146"/>
                </a:lnTo>
                <a:lnTo>
                  <a:pt x="42367" y="84048"/>
                </a:lnTo>
                <a:lnTo>
                  <a:pt x="42113" y="84302"/>
                </a:lnTo>
                <a:lnTo>
                  <a:pt x="42113" y="84467"/>
                </a:lnTo>
                <a:lnTo>
                  <a:pt x="41656" y="85318"/>
                </a:lnTo>
                <a:lnTo>
                  <a:pt x="42113" y="84467"/>
                </a:lnTo>
                <a:lnTo>
                  <a:pt x="42113" y="84302"/>
                </a:lnTo>
                <a:lnTo>
                  <a:pt x="41948" y="84467"/>
                </a:lnTo>
                <a:lnTo>
                  <a:pt x="42341" y="84048"/>
                </a:lnTo>
                <a:lnTo>
                  <a:pt x="42710" y="83235"/>
                </a:lnTo>
                <a:lnTo>
                  <a:pt x="42811" y="68897"/>
                </a:lnTo>
                <a:lnTo>
                  <a:pt x="40703" y="71170"/>
                </a:lnTo>
                <a:lnTo>
                  <a:pt x="40703" y="86588"/>
                </a:lnTo>
                <a:lnTo>
                  <a:pt x="38392" y="89128"/>
                </a:lnTo>
                <a:lnTo>
                  <a:pt x="40576" y="86588"/>
                </a:lnTo>
                <a:lnTo>
                  <a:pt x="40703" y="86588"/>
                </a:lnTo>
                <a:lnTo>
                  <a:pt x="40703" y="71170"/>
                </a:lnTo>
                <a:lnTo>
                  <a:pt x="30530" y="82169"/>
                </a:lnTo>
                <a:lnTo>
                  <a:pt x="30530" y="91668"/>
                </a:lnTo>
                <a:lnTo>
                  <a:pt x="30467" y="92938"/>
                </a:lnTo>
                <a:lnTo>
                  <a:pt x="30302" y="91668"/>
                </a:lnTo>
                <a:lnTo>
                  <a:pt x="30530" y="91668"/>
                </a:lnTo>
                <a:lnTo>
                  <a:pt x="30530" y="82169"/>
                </a:lnTo>
                <a:lnTo>
                  <a:pt x="27609" y="85318"/>
                </a:lnTo>
                <a:lnTo>
                  <a:pt x="28778" y="83083"/>
                </a:lnTo>
                <a:lnTo>
                  <a:pt x="30353" y="80238"/>
                </a:lnTo>
                <a:lnTo>
                  <a:pt x="31927" y="77698"/>
                </a:lnTo>
                <a:lnTo>
                  <a:pt x="38557" y="70015"/>
                </a:lnTo>
                <a:lnTo>
                  <a:pt x="52247" y="57378"/>
                </a:lnTo>
                <a:lnTo>
                  <a:pt x="58750" y="50952"/>
                </a:lnTo>
                <a:lnTo>
                  <a:pt x="60185" y="49758"/>
                </a:lnTo>
                <a:lnTo>
                  <a:pt x="61722" y="48450"/>
                </a:lnTo>
                <a:lnTo>
                  <a:pt x="61810" y="48171"/>
                </a:lnTo>
                <a:lnTo>
                  <a:pt x="62103" y="47218"/>
                </a:lnTo>
                <a:lnTo>
                  <a:pt x="63804" y="45847"/>
                </a:lnTo>
                <a:lnTo>
                  <a:pt x="65671" y="43408"/>
                </a:lnTo>
                <a:lnTo>
                  <a:pt x="68795" y="39598"/>
                </a:lnTo>
                <a:lnTo>
                  <a:pt x="70078" y="38328"/>
                </a:lnTo>
                <a:lnTo>
                  <a:pt x="71285" y="38328"/>
                </a:lnTo>
                <a:lnTo>
                  <a:pt x="71285" y="29324"/>
                </a:lnTo>
                <a:lnTo>
                  <a:pt x="79489" y="23088"/>
                </a:lnTo>
                <a:lnTo>
                  <a:pt x="83807" y="20307"/>
                </a:lnTo>
                <a:lnTo>
                  <a:pt x="98285" y="12928"/>
                </a:lnTo>
                <a:lnTo>
                  <a:pt x="99072" y="11658"/>
                </a:lnTo>
                <a:lnTo>
                  <a:pt x="94881" y="14160"/>
                </a:lnTo>
                <a:lnTo>
                  <a:pt x="91948" y="15316"/>
                </a:lnTo>
                <a:lnTo>
                  <a:pt x="92456" y="15316"/>
                </a:lnTo>
                <a:lnTo>
                  <a:pt x="86245" y="18008"/>
                </a:lnTo>
                <a:lnTo>
                  <a:pt x="82588" y="20307"/>
                </a:lnTo>
                <a:lnTo>
                  <a:pt x="83159" y="19494"/>
                </a:lnTo>
                <a:lnTo>
                  <a:pt x="79679" y="21793"/>
                </a:lnTo>
                <a:lnTo>
                  <a:pt x="75946" y="23088"/>
                </a:lnTo>
                <a:lnTo>
                  <a:pt x="73355" y="25120"/>
                </a:lnTo>
                <a:lnTo>
                  <a:pt x="71043" y="26339"/>
                </a:lnTo>
                <a:lnTo>
                  <a:pt x="70599" y="26682"/>
                </a:lnTo>
                <a:lnTo>
                  <a:pt x="69773" y="27520"/>
                </a:lnTo>
                <a:lnTo>
                  <a:pt x="66992" y="29324"/>
                </a:lnTo>
                <a:lnTo>
                  <a:pt x="64465" y="30480"/>
                </a:lnTo>
                <a:lnTo>
                  <a:pt x="64312" y="30480"/>
                </a:lnTo>
                <a:lnTo>
                  <a:pt x="63119" y="31254"/>
                </a:lnTo>
                <a:lnTo>
                  <a:pt x="63119" y="35318"/>
                </a:lnTo>
                <a:lnTo>
                  <a:pt x="62077" y="37058"/>
                </a:lnTo>
                <a:lnTo>
                  <a:pt x="60617" y="38328"/>
                </a:lnTo>
                <a:lnTo>
                  <a:pt x="59270" y="38328"/>
                </a:lnTo>
                <a:lnTo>
                  <a:pt x="57975" y="39598"/>
                </a:lnTo>
                <a:lnTo>
                  <a:pt x="54838" y="43408"/>
                </a:lnTo>
                <a:lnTo>
                  <a:pt x="51409" y="45554"/>
                </a:lnTo>
                <a:lnTo>
                  <a:pt x="50939" y="45847"/>
                </a:lnTo>
                <a:lnTo>
                  <a:pt x="50800" y="45847"/>
                </a:lnTo>
                <a:lnTo>
                  <a:pt x="51396" y="44678"/>
                </a:lnTo>
                <a:lnTo>
                  <a:pt x="51650" y="44678"/>
                </a:lnTo>
                <a:lnTo>
                  <a:pt x="52895" y="43408"/>
                </a:lnTo>
                <a:lnTo>
                  <a:pt x="54483" y="42062"/>
                </a:lnTo>
                <a:lnTo>
                  <a:pt x="56299" y="39598"/>
                </a:lnTo>
                <a:lnTo>
                  <a:pt x="58242" y="38328"/>
                </a:lnTo>
                <a:lnTo>
                  <a:pt x="62471" y="35788"/>
                </a:lnTo>
                <a:lnTo>
                  <a:pt x="63119" y="35318"/>
                </a:lnTo>
                <a:lnTo>
                  <a:pt x="63119" y="31254"/>
                </a:lnTo>
                <a:lnTo>
                  <a:pt x="61976" y="31978"/>
                </a:lnTo>
                <a:lnTo>
                  <a:pt x="57924" y="35788"/>
                </a:lnTo>
                <a:lnTo>
                  <a:pt x="57988" y="37058"/>
                </a:lnTo>
                <a:lnTo>
                  <a:pt x="47917" y="45847"/>
                </a:lnTo>
                <a:lnTo>
                  <a:pt x="50101" y="43408"/>
                </a:lnTo>
                <a:lnTo>
                  <a:pt x="51257" y="42062"/>
                </a:lnTo>
                <a:lnTo>
                  <a:pt x="51536" y="40868"/>
                </a:lnTo>
                <a:lnTo>
                  <a:pt x="46088" y="45847"/>
                </a:lnTo>
                <a:lnTo>
                  <a:pt x="45262" y="47218"/>
                </a:lnTo>
                <a:lnTo>
                  <a:pt x="43827" y="49758"/>
                </a:lnTo>
                <a:lnTo>
                  <a:pt x="41986" y="52298"/>
                </a:lnTo>
                <a:lnTo>
                  <a:pt x="41046" y="53124"/>
                </a:lnTo>
                <a:lnTo>
                  <a:pt x="41046" y="54749"/>
                </a:lnTo>
                <a:lnTo>
                  <a:pt x="41046" y="53124"/>
                </a:lnTo>
                <a:lnTo>
                  <a:pt x="38696" y="55956"/>
                </a:lnTo>
                <a:lnTo>
                  <a:pt x="40119" y="54241"/>
                </a:lnTo>
                <a:lnTo>
                  <a:pt x="38646" y="56108"/>
                </a:lnTo>
                <a:lnTo>
                  <a:pt x="38404" y="56324"/>
                </a:lnTo>
                <a:lnTo>
                  <a:pt x="34417" y="61188"/>
                </a:lnTo>
                <a:lnTo>
                  <a:pt x="37033" y="58648"/>
                </a:lnTo>
                <a:lnTo>
                  <a:pt x="40284" y="55499"/>
                </a:lnTo>
                <a:lnTo>
                  <a:pt x="40487" y="55346"/>
                </a:lnTo>
                <a:lnTo>
                  <a:pt x="40424" y="55499"/>
                </a:lnTo>
                <a:lnTo>
                  <a:pt x="38430" y="57975"/>
                </a:lnTo>
                <a:lnTo>
                  <a:pt x="39674" y="57378"/>
                </a:lnTo>
                <a:lnTo>
                  <a:pt x="41656" y="54749"/>
                </a:lnTo>
                <a:lnTo>
                  <a:pt x="43116" y="52298"/>
                </a:lnTo>
                <a:lnTo>
                  <a:pt x="45885" y="49758"/>
                </a:lnTo>
                <a:lnTo>
                  <a:pt x="47828" y="48450"/>
                </a:lnTo>
                <a:lnTo>
                  <a:pt x="48387" y="48450"/>
                </a:lnTo>
                <a:lnTo>
                  <a:pt x="48514" y="48171"/>
                </a:lnTo>
                <a:lnTo>
                  <a:pt x="48945" y="47218"/>
                </a:lnTo>
                <a:lnTo>
                  <a:pt x="48666" y="48171"/>
                </a:lnTo>
                <a:lnTo>
                  <a:pt x="48602" y="48450"/>
                </a:lnTo>
                <a:lnTo>
                  <a:pt x="49695" y="47218"/>
                </a:lnTo>
                <a:lnTo>
                  <a:pt x="51104" y="45847"/>
                </a:lnTo>
                <a:lnTo>
                  <a:pt x="52031" y="45847"/>
                </a:lnTo>
                <a:lnTo>
                  <a:pt x="47879" y="49758"/>
                </a:lnTo>
                <a:lnTo>
                  <a:pt x="47015" y="50546"/>
                </a:lnTo>
                <a:lnTo>
                  <a:pt x="46570" y="50952"/>
                </a:lnTo>
                <a:lnTo>
                  <a:pt x="46304" y="51422"/>
                </a:lnTo>
                <a:lnTo>
                  <a:pt x="46685" y="50952"/>
                </a:lnTo>
                <a:lnTo>
                  <a:pt x="48094" y="50952"/>
                </a:lnTo>
                <a:lnTo>
                  <a:pt x="43256" y="55499"/>
                </a:lnTo>
                <a:lnTo>
                  <a:pt x="43472" y="55245"/>
                </a:lnTo>
                <a:lnTo>
                  <a:pt x="43865" y="54749"/>
                </a:lnTo>
                <a:lnTo>
                  <a:pt x="45008" y="53136"/>
                </a:lnTo>
                <a:lnTo>
                  <a:pt x="45707" y="52298"/>
                </a:lnTo>
                <a:lnTo>
                  <a:pt x="43459" y="53505"/>
                </a:lnTo>
                <a:lnTo>
                  <a:pt x="43281" y="53911"/>
                </a:lnTo>
                <a:lnTo>
                  <a:pt x="43027" y="55245"/>
                </a:lnTo>
                <a:lnTo>
                  <a:pt x="42976" y="55943"/>
                </a:lnTo>
                <a:lnTo>
                  <a:pt x="42735" y="56324"/>
                </a:lnTo>
                <a:lnTo>
                  <a:pt x="39789" y="59918"/>
                </a:lnTo>
                <a:lnTo>
                  <a:pt x="36804" y="62242"/>
                </a:lnTo>
                <a:lnTo>
                  <a:pt x="37096" y="61874"/>
                </a:lnTo>
                <a:lnTo>
                  <a:pt x="39103" y="59436"/>
                </a:lnTo>
                <a:lnTo>
                  <a:pt x="41338" y="57213"/>
                </a:lnTo>
                <a:lnTo>
                  <a:pt x="43014" y="55359"/>
                </a:lnTo>
                <a:lnTo>
                  <a:pt x="39560" y="58801"/>
                </a:lnTo>
                <a:lnTo>
                  <a:pt x="37909" y="60845"/>
                </a:lnTo>
                <a:lnTo>
                  <a:pt x="32550" y="67017"/>
                </a:lnTo>
                <a:lnTo>
                  <a:pt x="31242" y="69329"/>
                </a:lnTo>
                <a:lnTo>
                  <a:pt x="35407" y="64020"/>
                </a:lnTo>
                <a:lnTo>
                  <a:pt x="34721" y="64998"/>
                </a:lnTo>
                <a:lnTo>
                  <a:pt x="32981" y="67538"/>
                </a:lnTo>
                <a:lnTo>
                  <a:pt x="31356" y="70015"/>
                </a:lnTo>
                <a:lnTo>
                  <a:pt x="27127" y="75158"/>
                </a:lnTo>
                <a:lnTo>
                  <a:pt x="25298" y="78765"/>
                </a:lnTo>
                <a:lnTo>
                  <a:pt x="25298" y="98018"/>
                </a:lnTo>
                <a:lnTo>
                  <a:pt x="24257" y="99288"/>
                </a:lnTo>
                <a:lnTo>
                  <a:pt x="22288" y="101828"/>
                </a:lnTo>
                <a:lnTo>
                  <a:pt x="20777" y="103098"/>
                </a:lnTo>
                <a:lnTo>
                  <a:pt x="20002" y="104368"/>
                </a:lnTo>
                <a:lnTo>
                  <a:pt x="20434" y="103098"/>
                </a:lnTo>
                <a:lnTo>
                  <a:pt x="21894" y="100558"/>
                </a:lnTo>
                <a:lnTo>
                  <a:pt x="23291" y="99288"/>
                </a:lnTo>
                <a:lnTo>
                  <a:pt x="24866" y="96888"/>
                </a:lnTo>
                <a:lnTo>
                  <a:pt x="24993" y="96888"/>
                </a:lnTo>
                <a:lnTo>
                  <a:pt x="25031" y="97015"/>
                </a:lnTo>
                <a:lnTo>
                  <a:pt x="25298" y="98018"/>
                </a:lnTo>
                <a:lnTo>
                  <a:pt x="25298" y="78765"/>
                </a:lnTo>
                <a:lnTo>
                  <a:pt x="24549" y="80238"/>
                </a:lnTo>
                <a:lnTo>
                  <a:pt x="23901" y="80238"/>
                </a:lnTo>
                <a:lnTo>
                  <a:pt x="27432" y="73888"/>
                </a:lnTo>
                <a:lnTo>
                  <a:pt x="28575" y="71577"/>
                </a:lnTo>
                <a:lnTo>
                  <a:pt x="28397" y="71577"/>
                </a:lnTo>
                <a:lnTo>
                  <a:pt x="27686" y="72593"/>
                </a:lnTo>
                <a:lnTo>
                  <a:pt x="28308" y="71577"/>
                </a:lnTo>
                <a:lnTo>
                  <a:pt x="28460" y="71348"/>
                </a:lnTo>
                <a:lnTo>
                  <a:pt x="28397" y="71577"/>
                </a:lnTo>
                <a:lnTo>
                  <a:pt x="28689" y="71348"/>
                </a:lnTo>
                <a:lnTo>
                  <a:pt x="28981" y="70573"/>
                </a:lnTo>
                <a:lnTo>
                  <a:pt x="29349" y="70015"/>
                </a:lnTo>
                <a:lnTo>
                  <a:pt x="29159" y="70446"/>
                </a:lnTo>
                <a:lnTo>
                  <a:pt x="29476" y="70015"/>
                </a:lnTo>
                <a:lnTo>
                  <a:pt x="29654" y="69659"/>
                </a:lnTo>
                <a:lnTo>
                  <a:pt x="31470" y="67538"/>
                </a:lnTo>
                <a:lnTo>
                  <a:pt x="33324" y="64998"/>
                </a:lnTo>
                <a:lnTo>
                  <a:pt x="35267" y="62420"/>
                </a:lnTo>
                <a:lnTo>
                  <a:pt x="36741" y="59918"/>
                </a:lnTo>
                <a:lnTo>
                  <a:pt x="31610" y="66090"/>
                </a:lnTo>
                <a:lnTo>
                  <a:pt x="26784" y="72618"/>
                </a:lnTo>
                <a:lnTo>
                  <a:pt x="26784" y="73609"/>
                </a:lnTo>
                <a:lnTo>
                  <a:pt x="25628" y="75158"/>
                </a:lnTo>
                <a:lnTo>
                  <a:pt x="24130" y="78524"/>
                </a:lnTo>
                <a:lnTo>
                  <a:pt x="24041" y="78676"/>
                </a:lnTo>
                <a:lnTo>
                  <a:pt x="22250" y="82765"/>
                </a:lnTo>
                <a:lnTo>
                  <a:pt x="22148" y="83007"/>
                </a:lnTo>
                <a:lnTo>
                  <a:pt x="22834" y="80746"/>
                </a:lnTo>
                <a:lnTo>
                  <a:pt x="24041" y="78714"/>
                </a:lnTo>
                <a:lnTo>
                  <a:pt x="23545" y="79451"/>
                </a:lnTo>
                <a:lnTo>
                  <a:pt x="22402" y="81140"/>
                </a:lnTo>
                <a:lnTo>
                  <a:pt x="21374" y="82854"/>
                </a:lnTo>
                <a:lnTo>
                  <a:pt x="22237" y="81953"/>
                </a:lnTo>
                <a:lnTo>
                  <a:pt x="20396" y="86118"/>
                </a:lnTo>
                <a:lnTo>
                  <a:pt x="19202" y="89065"/>
                </a:lnTo>
                <a:lnTo>
                  <a:pt x="20002" y="88480"/>
                </a:lnTo>
                <a:lnTo>
                  <a:pt x="19748" y="89128"/>
                </a:lnTo>
                <a:lnTo>
                  <a:pt x="19253" y="89128"/>
                </a:lnTo>
                <a:lnTo>
                  <a:pt x="19024" y="89712"/>
                </a:lnTo>
                <a:lnTo>
                  <a:pt x="18770" y="90398"/>
                </a:lnTo>
                <a:lnTo>
                  <a:pt x="18249" y="91668"/>
                </a:lnTo>
                <a:lnTo>
                  <a:pt x="16357" y="95961"/>
                </a:lnTo>
                <a:lnTo>
                  <a:pt x="17056" y="93218"/>
                </a:lnTo>
                <a:lnTo>
                  <a:pt x="16027" y="95491"/>
                </a:lnTo>
                <a:lnTo>
                  <a:pt x="15976" y="95745"/>
                </a:lnTo>
                <a:lnTo>
                  <a:pt x="15532" y="98107"/>
                </a:lnTo>
                <a:lnTo>
                  <a:pt x="15824" y="97599"/>
                </a:lnTo>
                <a:lnTo>
                  <a:pt x="14389" y="104368"/>
                </a:lnTo>
                <a:lnTo>
                  <a:pt x="14312" y="104622"/>
                </a:lnTo>
                <a:lnTo>
                  <a:pt x="14249" y="104851"/>
                </a:lnTo>
                <a:lnTo>
                  <a:pt x="14249" y="108178"/>
                </a:lnTo>
                <a:lnTo>
                  <a:pt x="13982" y="109220"/>
                </a:lnTo>
                <a:lnTo>
                  <a:pt x="13436" y="109220"/>
                </a:lnTo>
                <a:lnTo>
                  <a:pt x="14249" y="108178"/>
                </a:lnTo>
                <a:lnTo>
                  <a:pt x="14249" y="104851"/>
                </a:lnTo>
                <a:lnTo>
                  <a:pt x="11811" y="113258"/>
                </a:lnTo>
                <a:lnTo>
                  <a:pt x="10909" y="118338"/>
                </a:lnTo>
                <a:lnTo>
                  <a:pt x="10566" y="118338"/>
                </a:lnTo>
                <a:lnTo>
                  <a:pt x="10477" y="117068"/>
                </a:lnTo>
                <a:lnTo>
                  <a:pt x="10401" y="115798"/>
                </a:lnTo>
                <a:lnTo>
                  <a:pt x="8470" y="124688"/>
                </a:lnTo>
                <a:lnTo>
                  <a:pt x="8407" y="122288"/>
                </a:lnTo>
                <a:lnTo>
                  <a:pt x="6934" y="129768"/>
                </a:lnTo>
                <a:lnTo>
                  <a:pt x="6667" y="128346"/>
                </a:lnTo>
                <a:lnTo>
                  <a:pt x="8420" y="119976"/>
                </a:lnTo>
                <a:lnTo>
                  <a:pt x="8407" y="119545"/>
                </a:lnTo>
                <a:lnTo>
                  <a:pt x="7874" y="119545"/>
                </a:lnTo>
                <a:lnTo>
                  <a:pt x="7772" y="119976"/>
                </a:lnTo>
                <a:lnTo>
                  <a:pt x="6451" y="125958"/>
                </a:lnTo>
                <a:lnTo>
                  <a:pt x="5702" y="132308"/>
                </a:lnTo>
                <a:lnTo>
                  <a:pt x="5105" y="134848"/>
                </a:lnTo>
                <a:lnTo>
                  <a:pt x="4191" y="141198"/>
                </a:lnTo>
                <a:lnTo>
                  <a:pt x="3441" y="143738"/>
                </a:lnTo>
                <a:lnTo>
                  <a:pt x="3441" y="145008"/>
                </a:lnTo>
                <a:lnTo>
                  <a:pt x="2616" y="150088"/>
                </a:lnTo>
                <a:lnTo>
                  <a:pt x="3467" y="153898"/>
                </a:lnTo>
                <a:lnTo>
                  <a:pt x="3352" y="160248"/>
                </a:lnTo>
                <a:lnTo>
                  <a:pt x="3302" y="161518"/>
                </a:lnTo>
                <a:lnTo>
                  <a:pt x="3200" y="162788"/>
                </a:lnTo>
                <a:lnTo>
                  <a:pt x="3073" y="164363"/>
                </a:lnTo>
                <a:lnTo>
                  <a:pt x="2959" y="165747"/>
                </a:lnTo>
                <a:lnTo>
                  <a:pt x="2895" y="166598"/>
                </a:lnTo>
                <a:lnTo>
                  <a:pt x="2806" y="167868"/>
                </a:lnTo>
                <a:lnTo>
                  <a:pt x="2717" y="170408"/>
                </a:lnTo>
                <a:lnTo>
                  <a:pt x="2298" y="171678"/>
                </a:lnTo>
                <a:lnTo>
                  <a:pt x="2387" y="203428"/>
                </a:lnTo>
                <a:lnTo>
                  <a:pt x="2489" y="205968"/>
                </a:lnTo>
                <a:lnTo>
                  <a:pt x="2603" y="208508"/>
                </a:lnTo>
                <a:lnTo>
                  <a:pt x="2717" y="210032"/>
                </a:lnTo>
                <a:lnTo>
                  <a:pt x="2806" y="212318"/>
                </a:lnTo>
                <a:lnTo>
                  <a:pt x="2768" y="211975"/>
                </a:lnTo>
                <a:lnTo>
                  <a:pt x="2654" y="210947"/>
                </a:lnTo>
                <a:lnTo>
                  <a:pt x="2590" y="210032"/>
                </a:lnTo>
                <a:lnTo>
                  <a:pt x="2514" y="208864"/>
                </a:lnTo>
                <a:lnTo>
                  <a:pt x="2413" y="207505"/>
                </a:lnTo>
                <a:lnTo>
                  <a:pt x="2298" y="205968"/>
                </a:lnTo>
                <a:lnTo>
                  <a:pt x="2184" y="207505"/>
                </a:lnTo>
                <a:lnTo>
                  <a:pt x="2082" y="208864"/>
                </a:lnTo>
                <a:lnTo>
                  <a:pt x="1968" y="211975"/>
                </a:lnTo>
                <a:lnTo>
                  <a:pt x="1917" y="213588"/>
                </a:lnTo>
                <a:lnTo>
                  <a:pt x="1828" y="214795"/>
                </a:lnTo>
                <a:lnTo>
                  <a:pt x="1638" y="216128"/>
                </a:lnTo>
                <a:lnTo>
                  <a:pt x="1549" y="217398"/>
                </a:lnTo>
                <a:lnTo>
                  <a:pt x="1511" y="216128"/>
                </a:lnTo>
                <a:lnTo>
                  <a:pt x="1447" y="213588"/>
                </a:lnTo>
                <a:lnTo>
                  <a:pt x="1346" y="208508"/>
                </a:lnTo>
                <a:lnTo>
                  <a:pt x="0" y="208508"/>
                </a:lnTo>
                <a:lnTo>
                  <a:pt x="101" y="213588"/>
                </a:lnTo>
                <a:lnTo>
                  <a:pt x="127" y="214795"/>
                </a:lnTo>
                <a:lnTo>
                  <a:pt x="1016" y="218668"/>
                </a:lnTo>
                <a:lnTo>
                  <a:pt x="1143" y="217398"/>
                </a:lnTo>
                <a:lnTo>
                  <a:pt x="1270" y="216128"/>
                </a:lnTo>
                <a:lnTo>
                  <a:pt x="1143" y="220548"/>
                </a:lnTo>
                <a:lnTo>
                  <a:pt x="1016" y="225018"/>
                </a:lnTo>
                <a:lnTo>
                  <a:pt x="1930" y="222478"/>
                </a:lnTo>
                <a:lnTo>
                  <a:pt x="1841" y="225018"/>
                </a:lnTo>
                <a:lnTo>
                  <a:pt x="1739" y="227558"/>
                </a:lnTo>
                <a:lnTo>
                  <a:pt x="1689" y="228828"/>
                </a:lnTo>
                <a:lnTo>
                  <a:pt x="1574" y="231267"/>
                </a:lnTo>
                <a:lnTo>
                  <a:pt x="1473" y="236448"/>
                </a:lnTo>
                <a:lnTo>
                  <a:pt x="1358" y="235127"/>
                </a:lnTo>
                <a:lnTo>
                  <a:pt x="1257" y="233908"/>
                </a:lnTo>
                <a:lnTo>
                  <a:pt x="1143" y="232638"/>
                </a:lnTo>
                <a:lnTo>
                  <a:pt x="1028" y="231267"/>
                </a:lnTo>
                <a:lnTo>
                  <a:pt x="927" y="230098"/>
                </a:lnTo>
                <a:lnTo>
                  <a:pt x="812" y="228828"/>
                </a:lnTo>
                <a:lnTo>
                  <a:pt x="698" y="227558"/>
                </a:lnTo>
                <a:lnTo>
                  <a:pt x="736" y="235127"/>
                </a:lnTo>
                <a:lnTo>
                  <a:pt x="1460" y="237566"/>
                </a:lnTo>
                <a:lnTo>
                  <a:pt x="1549" y="238963"/>
                </a:lnTo>
                <a:lnTo>
                  <a:pt x="1625" y="240169"/>
                </a:lnTo>
                <a:lnTo>
                  <a:pt x="1739" y="241528"/>
                </a:lnTo>
                <a:lnTo>
                  <a:pt x="1778" y="250736"/>
                </a:lnTo>
                <a:lnTo>
                  <a:pt x="2667" y="255498"/>
                </a:lnTo>
                <a:lnTo>
                  <a:pt x="3124" y="256768"/>
                </a:lnTo>
                <a:lnTo>
                  <a:pt x="3022" y="258038"/>
                </a:lnTo>
                <a:lnTo>
                  <a:pt x="2921" y="259270"/>
                </a:lnTo>
                <a:lnTo>
                  <a:pt x="2806" y="260578"/>
                </a:lnTo>
                <a:lnTo>
                  <a:pt x="2705" y="261848"/>
                </a:lnTo>
                <a:lnTo>
                  <a:pt x="2603" y="263118"/>
                </a:lnTo>
                <a:lnTo>
                  <a:pt x="4902" y="274548"/>
                </a:lnTo>
                <a:lnTo>
                  <a:pt x="3987" y="274548"/>
                </a:lnTo>
                <a:lnTo>
                  <a:pt x="5003" y="279628"/>
                </a:lnTo>
                <a:lnTo>
                  <a:pt x="4914" y="274599"/>
                </a:lnTo>
                <a:lnTo>
                  <a:pt x="6184" y="280898"/>
                </a:lnTo>
                <a:lnTo>
                  <a:pt x="7658" y="290957"/>
                </a:lnTo>
                <a:lnTo>
                  <a:pt x="8191" y="294868"/>
                </a:lnTo>
                <a:lnTo>
                  <a:pt x="8102" y="294424"/>
                </a:lnTo>
                <a:lnTo>
                  <a:pt x="7416" y="290957"/>
                </a:lnTo>
                <a:lnTo>
                  <a:pt x="6692" y="288518"/>
                </a:lnTo>
                <a:lnTo>
                  <a:pt x="6235" y="284708"/>
                </a:lnTo>
                <a:lnTo>
                  <a:pt x="6311" y="289763"/>
                </a:lnTo>
                <a:lnTo>
                  <a:pt x="7251" y="296138"/>
                </a:lnTo>
                <a:lnTo>
                  <a:pt x="8534" y="299948"/>
                </a:lnTo>
                <a:lnTo>
                  <a:pt x="10388" y="305028"/>
                </a:lnTo>
                <a:lnTo>
                  <a:pt x="11455" y="307568"/>
                </a:lnTo>
                <a:lnTo>
                  <a:pt x="12649" y="313029"/>
                </a:lnTo>
                <a:lnTo>
                  <a:pt x="12496" y="312623"/>
                </a:lnTo>
                <a:lnTo>
                  <a:pt x="12407" y="312191"/>
                </a:lnTo>
                <a:lnTo>
                  <a:pt x="12077" y="311378"/>
                </a:lnTo>
                <a:lnTo>
                  <a:pt x="11455" y="310070"/>
                </a:lnTo>
                <a:lnTo>
                  <a:pt x="12090" y="312623"/>
                </a:lnTo>
                <a:lnTo>
                  <a:pt x="10642" y="310070"/>
                </a:lnTo>
                <a:lnTo>
                  <a:pt x="11137" y="311378"/>
                </a:lnTo>
                <a:lnTo>
                  <a:pt x="13957" y="321538"/>
                </a:lnTo>
                <a:lnTo>
                  <a:pt x="14300" y="322491"/>
                </a:lnTo>
                <a:lnTo>
                  <a:pt x="13347" y="317677"/>
                </a:lnTo>
                <a:lnTo>
                  <a:pt x="14744" y="322732"/>
                </a:lnTo>
                <a:lnTo>
                  <a:pt x="16344" y="327888"/>
                </a:lnTo>
                <a:lnTo>
                  <a:pt x="17856" y="332968"/>
                </a:lnTo>
                <a:lnTo>
                  <a:pt x="22885" y="343128"/>
                </a:lnTo>
                <a:lnTo>
                  <a:pt x="24955" y="346938"/>
                </a:lnTo>
                <a:lnTo>
                  <a:pt x="25971" y="348208"/>
                </a:lnTo>
                <a:lnTo>
                  <a:pt x="27774" y="352018"/>
                </a:lnTo>
                <a:lnTo>
                  <a:pt x="28727" y="354558"/>
                </a:lnTo>
                <a:lnTo>
                  <a:pt x="29603" y="355828"/>
                </a:lnTo>
                <a:lnTo>
                  <a:pt x="30416" y="357098"/>
                </a:lnTo>
                <a:lnTo>
                  <a:pt x="31953" y="360908"/>
                </a:lnTo>
                <a:lnTo>
                  <a:pt x="33375" y="363347"/>
                </a:lnTo>
                <a:lnTo>
                  <a:pt x="34556" y="364718"/>
                </a:lnTo>
                <a:lnTo>
                  <a:pt x="43637" y="376148"/>
                </a:lnTo>
                <a:lnTo>
                  <a:pt x="53809" y="386308"/>
                </a:lnTo>
                <a:lnTo>
                  <a:pt x="65379" y="396468"/>
                </a:lnTo>
                <a:lnTo>
                  <a:pt x="78663" y="404088"/>
                </a:lnTo>
                <a:lnTo>
                  <a:pt x="81241" y="404901"/>
                </a:lnTo>
                <a:lnTo>
                  <a:pt x="80606" y="404088"/>
                </a:lnTo>
                <a:lnTo>
                  <a:pt x="86461" y="406628"/>
                </a:lnTo>
                <a:lnTo>
                  <a:pt x="85267" y="406628"/>
                </a:lnTo>
                <a:lnTo>
                  <a:pt x="90678" y="409168"/>
                </a:lnTo>
                <a:lnTo>
                  <a:pt x="93954" y="410438"/>
                </a:lnTo>
                <a:lnTo>
                  <a:pt x="98082" y="411708"/>
                </a:lnTo>
                <a:lnTo>
                  <a:pt x="100634" y="412965"/>
                </a:lnTo>
                <a:lnTo>
                  <a:pt x="114071" y="415518"/>
                </a:lnTo>
                <a:lnTo>
                  <a:pt x="126568" y="418058"/>
                </a:lnTo>
                <a:lnTo>
                  <a:pt x="191490" y="418058"/>
                </a:lnTo>
                <a:lnTo>
                  <a:pt x="192227" y="418058"/>
                </a:lnTo>
                <a:lnTo>
                  <a:pt x="194297" y="416788"/>
                </a:lnTo>
                <a:lnTo>
                  <a:pt x="192316" y="418058"/>
                </a:lnTo>
                <a:lnTo>
                  <a:pt x="194830" y="418058"/>
                </a:lnTo>
                <a:lnTo>
                  <a:pt x="197129" y="416788"/>
                </a:lnTo>
                <a:lnTo>
                  <a:pt x="201244" y="416788"/>
                </a:lnTo>
                <a:lnTo>
                  <a:pt x="204939" y="415518"/>
                </a:lnTo>
                <a:lnTo>
                  <a:pt x="206616" y="416788"/>
                </a:lnTo>
                <a:lnTo>
                  <a:pt x="207911" y="415518"/>
                </a:lnTo>
                <a:lnTo>
                  <a:pt x="210515" y="415518"/>
                </a:lnTo>
                <a:lnTo>
                  <a:pt x="212864" y="414248"/>
                </a:lnTo>
                <a:lnTo>
                  <a:pt x="217627" y="414248"/>
                </a:lnTo>
                <a:lnTo>
                  <a:pt x="225005" y="411708"/>
                </a:lnTo>
                <a:lnTo>
                  <a:pt x="228854" y="410438"/>
                </a:lnTo>
                <a:lnTo>
                  <a:pt x="232714" y="409168"/>
                </a:lnTo>
                <a:lnTo>
                  <a:pt x="233883" y="409168"/>
                </a:lnTo>
                <a:lnTo>
                  <a:pt x="235369" y="407898"/>
                </a:lnTo>
                <a:lnTo>
                  <a:pt x="245656" y="404088"/>
                </a:lnTo>
                <a:lnTo>
                  <a:pt x="245516" y="404685"/>
                </a:lnTo>
                <a:lnTo>
                  <a:pt x="246697" y="404088"/>
                </a:lnTo>
                <a:lnTo>
                  <a:pt x="249605" y="402818"/>
                </a:lnTo>
                <a:lnTo>
                  <a:pt x="255765" y="400278"/>
                </a:lnTo>
                <a:lnTo>
                  <a:pt x="257213" y="400278"/>
                </a:lnTo>
                <a:lnTo>
                  <a:pt x="257987" y="398894"/>
                </a:lnTo>
                <a:lnTo>
                  <a:pt x="258787" y="398894"/>
                </a:lnTo>
                <a:lnTo>
                  <a:pt x="261620" y="396468"/>
                </a:lnTo>
                <a:lnTo>
                  <a:pt x="263080" y="396468"/>
                </a:lnTo>
                <a:lnTo>
                  <a:pt x="265887" y="393928"/>
                </a:lnTo>
                <a:lnTo>
                  <a:pt x="267169" y="392658"/>
                </a:lnTo>
                <a:lnTo>
                  <a:pt x="268401" y="392658"/>
                </a:lnTo>
                <a:lnTo>
                  <a:pt x="269544" y="391388"/>
                </a:lnTo>
                <a:lnTo>
                  <a:pt x="271233" y="390461"/>
                </a:lnTo>
                <a:lnTo>
                  <a:pt x="271945" y="390017"/>
                </a:lnTo>
                <a:lnTo>
                  <a:pt x="273837" y="387578"/>
                </a:lnTo>
                <a:lnTo>
                  <a:pt x="275259" y="386308"/>
                </a:lnTo>
                <a:lnTo>
                  <a:pt x="278955" y="383768"/>
                </a:lnTo>
                <a:lnTo>
                  <a:pt x="280885" y="382397"/>
                </a:lnTo>
                <a:lnTo>
                  <a:pt x="283883" y="378688"/>
                </a:lnTo>
                <a:lnTo>
                  <a:pt x="287223" y="376148"/>
                </a:lnTo>
                <a:lnTo>
                  <a:pt x="290918" y="371068"/>
                </a:lnTo>
                <a:lnTo>
                  <a:pt x="293547" y="368528"/>
                </a:lnTo>
                <a:lnTo>
                  <a:pt x="293865" y="368528"/>
                </a:lnTo>
                <a:lnTo>
                  <a:pt x="297954" y="363347"/>
                </a:lnTo>
                <a:lnTo>
                  <a:pt x="301091" y="358368"/>
                </a:lnTo>
                <a:lnTo>
                  <a:pt x="303415" y="354558"/>
                </a:lnTo>
                <a:lnTo>
                  <a:pt x="304749" y="352018"/>
                </a:lnTo>
                <a:lnTo>
                  <a:pt x="305574" y="350748"/>
                </a:lnTo>
                <a:lnTo>
                  <a:pt x="306209" y="349478"/>
                </a:lnTo>
                <a:lnTo>
                  <a:pt x="306781" y="348208"/>
                </a:lnTo>
                <a:lnTo>
                  <a:pt x="306933" y="348208"/>
                </a:lnTo>
                <a:lnTo>
                  <a:pt x="307200" y="348208"/>
                </a:lnTo>
                <a:lnTo>
                  <a:pt x="310527" y="343128"/>
                </a:lnTo>
                <a:lnTo>
                  <a:pt x="313651" y="338048"/>
                </a:lnTo>
                <a:lnTo>
                  <a:pt x="316433" y="331571"/>
                </a:lnTo>
                <a:lnTo>
                  <a:pt x="316484" y="331381"/>
                </a:lnTo>
                <a:lnTo>
                  <a:pt x="317182" y="329158"/>
                </a:lnTo>
                <a:lnTo>
                  <a:pt x="316801" y="329158"/>
                </a:lnTo>
                <a:lnTo>
                  <a:pt x="316572" y="329158"/>
                </a:lnTo>
                <a:lnTo>
                  <a:pt x="316217" y="329412"/>
                </a:lnTo>
                <a:lnTo>
                  <a:pt x="316217" y="330428"/>
                </a:lnTo>
                <a:lnTo>
                  <a:pt x="315823" y="331571"/>
                </a:lnTo>
                <a:lnTo>
                  <a:pt x="314312" y="334238"/>
                </a:lnTo>
                <a:lnTo>
                  <a:pt x="313016" y="336778"/>
                </a:lnTo>
                <a:lnTo>
                  <a:pt x="311492" y="340588"/>
                </a:lnTo>
                <a:lnTo>
                  <a:pt x="309753" y="343128"/>
                </a:lnTo>
                <a:lnTo>
                  <a:pt x="308965" y="344297"/>
                </a:lnTo>
                <a:lnTo>
                  <a:pt x="308051" y="345617"/>
                </a:lnTo>
                <a:lnTo>
                  <a:pt x="308762" y="343128"/>
                </a:lnTo>
                <a:lnTo>
                  <a:pt x="309676" y="340588"/>
                </a:lnTo>
                <a:lnTo>
                  <a:pt x="310515" y="339318"/>
                </a:lnTo>
                <a:lnTo>
                  <a:pt x="311365" y="338048"/>
                </a:lnTo>
                <a:lnTo>
                  <a:pt x="310299" y="339318"/>
                </a:lnTo>
                <a:lnTo>
                  <a:pt x="310908" y="338048"/>
                </a:lnTo>
                <a:lnTo>
                  <a:pt x="311213" y="336778"/>
                </a:lnTo>
                <a:lnTo>
                  <a:pt x="312039" y="334238"/>
                </a:lnTo>
                <a:lnTo>
                  <a:pt x="312166" y="334238"/>
                </a:lnTo>
                <a:lnTo>
                  <a:pt x="312966" y="334238"/>
                </a:lnTo>
                <a:lnTo>
                  <a:pt x="313626" y="333133"/>
                </a:lnTo>
                <a:lnTo>
                  <a:pt x="312127" y="336778"/>
                </a:lnTo>
                <a:lnTo>
                  <a:pt x="315468" y="331571"/>
                </a:lnTo>
                <a:lnTo>
                  <a:pt x="315595" y="331381"/>
                </a:lnTo>
                <a:lnTo>
                  <a:pt x="316217" y="330428"/>
                </a:lnTo>
                <a:lnTo>
                  <a:pt x="316217" y="329412"/>
                </a:lnTo>
                <a:lnTo>
                  <a:pt x="314744" y="330428"/>
                </a:lnTo>
                <a:lnTo>
                  <a:pt x="315099" y="330428"/>
                </a:lnTo>
                <a:lnTo>
                  <a:pt x="314528" y="331571"/>
                </a:lnTo>
                <a:lnTo>
                  <a:pt x="314528" y="331381"/>
                </a:lnTo>
                <a:lnTo>
                  <a:pt x="314744" y="330428"/>
                </a:lnTo>
                <a:lnTo>
                  <a:pt x="313804" y="332701"/>
                </a:lnTo>
                <a:lnTo>
                  <a:pt x="314147" y="331571"/>
                </a:lnTo>
                <a:lnTo>
                  <a:pt x="313969" y="331571"/>
                </a:lnTo>
                <a:lnTo>
                  <a:pt x="314045" y="331381"/>
                </a:lnTo>
                <a:lnTo>
                  <a:pt x="317804" y="321538"/>
                </a:lnTo>
                <a:lnTo>
                  <a:pt x="318782" y="320243"/>
                </a:lnTo>
                <a:lnTo>
                  <a:pt x="318808" y="320078"/>
                </a:lnTo>
                <a:lnTo>
                  <a:pt x="319379" y="317512"/>
                </a:lnTo>
                <a:lnTo>
                  <a:pt x="320040" y="315214"/>
                </a:lnTo>
                <a:lnTo>
                  <a:pt x="320179" y="316369"/>
                </a:lnTo>
                <a:lnTo>
                  <a:pt x="319951" y="317677"/>
                </a:lnTo>
                <a:lnTo>
                  <a:pt x="319684" y="318998"/>
                </a:lnTo>
                <a:lnTo>
                  <a:pt x="319138" y="320243"/>
                </a:lnTo>
                <a:lnTo>
                  <a:pt x="319024" y="321538"/>
                </a:lnTo>
                <a:lnTo>
                  <a:pt x="318401" y="324078"/>
                </a:lnTo>
                <a:lnTo>
                  <a:pt x="317601" y="326618"/>
                </a:lnTo>
                <a:lnTo>
                  <a:pt x="316865" y="327888"/>
                </a:lnTo>
                <a:lnTo>
                  <a:pt x="317385" y="327888"/>
                </a:lnTo>
                <a:lnTo>
                  <a:pt x="317576" y="327888"/>
                </a:lnTo>
                <a:lnTo>
                  <a:pt x="319976" y="321538"/>
                </a:lnTo>
                <a:lnTo>
                  <a:pt x="321525" y="315112"/>
                </a:lnTo>
                <a:lnTo>
                  <a:pt x="321957" y="313918"/>
                </a:lnTo>
                <a:lnTo>
                  <a:pt x="322719" y="311378"/>
                </a:lnTo>
                <a:lnTo>
                  <a:pt x="323316" y="307568"/>
                </a:lnTo>
                <a:lnTo>
                  <a:pt x="323316" y="297307"/>
                </a:lnTo>
                <a:lnTo>
                  <a:pt x="323316" y="289763"/>
                </a:lnTo>
                <a:lnTo>
                  <a:pt x="315048" y="289763"/>
                </a:lnTo>
                <a:lnTo>
                  <a:pt x="314858" y="290957"/>
                </a:lnTo>
                <a:lnTo>
                  <a:pt x="314312" y="292328"/>
                </a:lnTo>
                <a:lnTo>
                  <a:pt x="314045" y="293077"/>
                </a:lnTo>
                <a:lnTo>
                  <a:pt x="314045" y="297307"/>
                </a:lnTo>
                <a:lnTo>
                  <a:pt x="314045" y="293077"/>
                </a:lnTo>
                <a:lnTo>
                  <a:pt x="313855" y="293598"/>
                </a:lnTo>
                <a:lnTo>
                  <a:pt x="313829" y="297649"/>
                </a:lnTo>
                <a:lnTo>
                  <a:pt x="313766" y="298678"/>
                </a:lnTo>
                <a:lnTo>
                  <a:pt x="313220" y="302310"/>
                </a:lnTo>
                <a:lnTo>
                  <a:pt x="312851" y="303390"/>
                </a:lnTo>
                <a:lnTo>
                  <a:pt x="312851" y="332968"/>
                </a:lnTo>
                <a:lnTo>
                  <a:pt x="312077" y="334137"/>
                </a:lnTo>
                <a:lnTo>
                  <a:pt x="312585" y="332968"/>
                </a:lnTo>
                <a:lnTo>
                  <a:pt x="312851" y="332968"/>
                </a:lnTo>
                <a:lnTo>
                  <a:pt x="312851" y="303390"/>
                </a:lnTo>
                <a:lnTo>
                  <a:pt x="312724" y="303758"/>
                </a:lnTo>
                <a:lnTo>
                  <a:pt x="310527" y="306362"/>
                </a:lnTo>
                <a:lnTo>
                  <a:pt x="310527" y="313918"/>
                </a:lnTo>
                <a:lnTo>
                  <a:pt x="309943" y="315112"/>
                </a:lnTo>
                <a:lnTo>
                  <a:pt x="309283" y="317677"/>
                </a:lnTo>
                <a:lnTo>
                  <a:pt x="308648" y="318998"/>
                </a:lnTo>
                <a:lnTo>
                  <a:pt x="307962" y="321538"/>
                </a:lnTo>
                <a:lnTo>
                  <a:pt x="306247" y="326618"/>
                </a:lnTo>
                <a:lnTo>
                  <a:pt x="302691" y="330708"/>
                </a:lnTo>
                <a:lnTo>
                  <a:pt x="302691" y="336778"/>
                </a:lnTo>
                <a:lnTo>
                  <a:pt x="301002" y="340588"/>
                </a:lnTo>
                <a:lnTo>
                  <a:pt x="299224" y="345668"/>
                </a:lnTo>
                <a:lnTo>
                  <a:pt x="297205" y="348208"/>
                </a:lnTo>
                <a:lnTo>
                  <a:pt x="295630" y="350748"/>
                </a:lnTo>
                <a:lnTo>
                  <a:pt x="294563" y="353288"/>
                </a:lnTo>
                <a:lnTo>
                  <a:pt x="292709" y="354558"/>
                </a:lnTo>
                <a:lnTo>
                  <a:pt x="292049" y="354558"/>
                </a:lnTo>
                <a:lnTo>
                  <a:pt x="290245" y="360908"/>
                </a:lnTo>
                <a:lnTo>
                  <a:pt x="282905" y="362178"/>
                </a:lnTo>
                <a:lnTo>
                  <a:pt x="282765" y="362178"/>
                </a:lnTo>
                <a:lnTo>
                  <a:pt x="280073" y="367258"/>
                </a:lnTo>
                <a:lnTo>
                  <a:pt x="279692" y="367258"/>
                </a:lnTo>
                <a:lnTo>
                  <a:pt x="279387" y="368528"/>
                </a:lnTo>
                <a:lnTo>
                  <a:pt x="279171" y="368528"/>
                </a:lnTo>
                <a:lnTo>
                  <a:pt x="279412" y="369798"/>
                </a:lnTo>
                <a:lnTo>
                  <a:pt x="276974" y="369798"/>
                </a:lnTo>
                <a:lnTo>
                  <a:pt x="277037" y="369938"/>
                </a:lnTo>
                <a:lnTo>
                  <a:pt x="277558" y="371068"/>
                </a:lnTo>
                <a:lnTo>
                  <a:pt x="278244" y="371068"/>
                </a:lnTo>
                <a:lnTo>
                  <a:pt x="277101" y="372338"/>
                </a:lnTo>
                <a:lnTo>
                  <a:pt x="277558" y="371068"/>
                </a:lnTo>
                <a:lnTo>
                  <a:pt x="275056" y="372338"/>
                </a:lnTo>
                <a:lnTo>
                  <a:pt x="273380" y="373608"/>
                </a:lnTo>
                <a:lnTo>
                  <a:pt x="274154" y="372338"/>
                </a:lnTo>
                <a:lnTo>
                  <a:pt x="270332" y="376148"/>
                </a:lnTo>
                <a:lnTo>
                  <a:pt x="271487" y="376148"/>
                </a:lnTo>
                <a:lnTo>
                  <a:pt x="272605" y="374878"/>
                </a:lnTo>
                <a:lnTo>
                  <a:pt x="273570" y="374878"/>
                </a:lnTo>
                <a:lnTo>
                  <a:pt x="275272" y="373608"/>
                </a:lnTo>
                <a:lnTo>
                  <a:pt x="276834" y="372338"/>
                </a:lnTo>
                <a:lnTo>
                  <a:pt x="276720" y="373608"/>
                </a:lnTo>
                <a:lnTo>
                  <a:pt x="276580" y="373608"/>
                </a:lnTo>
                <a:lnTo>
                  <a:pt x="274142" y="376148"/>
                </a:lnTo>
                <a:lnTo>
                  <a:pt x="270002" y="378561"/>
                </a:lnTo>
                <a:lnTo>
                  <a:pt x="264439" y="383679"/>
                </a:lnTo>
                <a:lnTo>
                  <a:pt x="264490" y="383501"/>
                </a:lnTo>
                <a:lnTo>
                  <a:pt x="261531" y="385521"/>
                </a:lnTo>
                <a:lnTo>
                  <a:pt x="263283" y="384492"/>
                </a:lnTo>
                <a:lnTo>
                  <a:pt x="260261" y="387032"/>
                </a:lnTo>
                <a:lnTo>
                  <a:pt x="259080" y="388061"/>
                </a:lnTo>
                <a:lnTo>
                  <a:pt x="263194" y="384962"/>
                </a:lnTo>
                <a:lnTo>
                  <a:pt x="264388" y="384962"/>
                </a:lnTo>
                <a:lnTo>
                  <a:pt x="260197" y="387578"/>
                </a:lnTo>
                <a:lnTo>
                  <a:pt x="258064" y="390017"/>
                </a:lnTo>
                <a:lnTo>
                  <a:pt x="257352" y="390461"/>
                </a:lnTo>
                <a:lnTo>
                  <a:pt x="253377" y="392658"/>
                </a:lnTo>
                <a:lnTo>
                  <a:pt x="253695" y="391388"/>
                </a:lnTo>
                <a:lnTo>
                  <a:pt x="252691" y="391388"/>
                </a:lnTo>
                <a:lnTo>
                  <a:pt x="251955" y="392658"/>
                </a:lnTo>
                <a:lnTo>
                  <a:pt x="250545" y="392658"/>
                </a:lnTo>
                <a:lnTo>
                  <a:pt x="256070" y="386308"/>
                </a:lnTo>
                <a:lnTo>
                  <a:pt x="267398" y="373608"/>
                </a:lnTo>
                <a:lnTo>
                  <a:pt x="273316" y="367258"/>
                </a:lnTo>
                <a:lnTo>
                  <a:pt x="273151" y="368528"/>
                </a:lnTo>
                <a:lnTo>
                  <a:pt x="273812" y="367258"/>
                </a:lnTo>
                <a:lnTo>
                  <a:pt x="275463" y="364718"/>
                </a:lnTo>
                <a:lnTo>
                  <a:pt x="276542" y="364718"/>
                </a:lnTo>
                <a:lnTo>
                  <a:pt x="280301" y="362178"/>
                </a:lnTo>
                <a:lnTo>
                  <a:pt x="283070" y="355828"/>
                </a:lnTo>
                <a:lnTo>
                  <a:pt x="287083" y="353288"/>
                </a:lnTo>
                <a:lnTo>
                  <a:pt x="287299" y="353288"/>
                </a:lnTo>
                <a:lnTo>
                  <a:pt x="287159" y="354558"/>
                </a:lnTo>
                <a:lnTo>
                  <a:pt x="287934" y="354558"/>
                </a:lnTo>
                <a:lnTo>
                  <a:pt x="288391" y="353288"/>
                </a:lnTo>
                <a:lnTo>
                  <a:pt x="289077" y="350748"/>
                </a:lnTo>
                <a:lnTo>
                  <a:pt x="289534" y="349478"/>
                </a:lnTo>
                <a:lnTo>
                  <a:pt x="294081" y="350748"/>
                </a:lnTo>
                <a:lnTo>
                  <a:pt x="293916" y="349478"/>
                </a:lnTo>
                <a:lnTo>
                  <a:pt x="292938" y="346938"/>
                </a:lnTo>
                <a:lnTo>
                  <a:pt x="293852" y="346938"/>
                </a:lnTo>
                <a:lnTo>
                  <a:pt x="293776" y="348208"/>
                </a:lnTo>
                <a:lnTo>
                  <a:pt x="294716" y="346938"/>
                </a:lnTo>
                <a:lnTo>
                  <a:pt x="296646" y="344297"/>
                </a:lnTo>
                <a:lnTo>
                  <a:pt x="299605" y="340588"/>
                </a:lnTo>
                <a:lnTo>
                  <a:pt x="302691" y="336778"/>
                </a:lnTo>
                <a:lnTo>
                  <a:pt x="302691" y="330708"/>
                </a:lnTo>
                <a:lnTo>
                  <a:pt x="295186" y="339318"/>
                </a:lnTo>
                <a:lnTo>
                  <a:pt x="289737" y="345668"/>
                </a:lnTo>
                <a:lnTo>
                  <a:pt x="284391" y="350748"/>
                </a:lnTo>
                <a:lnTo>
                  <a:pt x="283984" y="350748"/>
                </a:lnTo>
                <a:lnTo>
                  <a:pt x="276047" y="359638"/>
                </a:lnTo>
                <a:lnTo>
                  <a:pt x="259016" y="374878"/>
                </a:lnTo>
                <a:lnTo>
                  <a:pt x="250977" y="383768"/>
                </a:lnTo>
                <a:lnTo>
                  <a:pt x="246062" y="387578"/>
                </a:lnTo>
                <a:lnTo>
                  <a:pt x="241795" y="392658"/>
                </a:lnTo>
                <a:lnTo>
                  <a:pt x="237604" y="397738"/>
                </a:lnTo>
                <a:lnTo>
                  <a:pt x="236715" y="398335"/>
                </a:lnTo>
                <a:lnTo>
                  <a:pt x="236715" y="398894"/>
                </a:lnTo>
                <a:lnTo>
                  <a:pt x="235699" y="400240"/>
                </a:lnTo>
                <a:lnTo>
                  <a:pt x="236308" y="398894"/>
                </a:lnTo>
                <a:lnTo>
                  <a:pt x="236715" y="398894"/>
                </a:lnTo>
                <a:lnTo>
                  <a:pt x="236715" y="398335"/>
                </a:lnTo>
                <a:lnTo>
                  <a:pt x="235864" y="398894"/>
                </a:lnTo>
                <a:lnTo>
                  <a:pt x="233680" y="400278"/>
                </a:lnTo>
                <a:lnTo>
                  <a:pt x="231241" y="400278"/>
                </a:lnTo>
                <a:lnTo>
                  <a:pt x="228066" y="401548"/>
                </a:lnTo>
                <a:lnTo>
                  <a:pt x="224726" y="402818"/>
                </a:lnTo>
                <a:lnTo>
                  <a:pt x="221272" y="404088"/>
                </a:lnTo>
                <a:lnTo>
                  <a:pt x="231101" y="392658"/>
                </a:lnTo>
                <a:lnTo>
                  <a:pt x="235381" y="387578"/>
                </a:lnTo>
                <a:lnTo>
                  <a:pt x="235915" y="387578"/>
                </a:lnTo>
                <a:lnTo>
                  <a:pt x="236969" y="386308"/>
                </a:lnTo>
                <a:lnTo>
                  <a:pt x="238645" y="384962"/>
                </a:lnTo>
                <a:lnTo>
                  <a:pt x="239026" y="384962"/>
                </a:lnTo>
                <a:lnTo>
                  <a:pt x="241236" y="382397"/>
                </a:lnTo>
                <a:lnTo>
                  <a:pt x="244970" y="377418"/>
                </a:lnTo>
                <a:lnTo>
                  <a:pt x="250240" y="373608"/>
                </a:lnTo>
                <a:lnTo>
                  <a:pt x="258279" y="365899"/>
                </a:lnTo>
                <a:lnTo>
                  <a:pt x="264388" y="359638"/>
                </a:lnTo>
                <a:lnTo>
                  <a:pt x="271005" y="353288"/>
                </a:lnTo>
                <a:lnTo>
                  <a:pt x="274942" y="348208"/>
                </a:lnTo>
                <a:lnTo>
                  <a:pt x="276923" y="346938"/>
                </a:lnTo>
                <a:lnTo>
                  <a:pt x="280670" y="341807"/>
                </a:lnTo>
                <a:lnTo>
                  <a:pt x="281571" y="340588"/>
                </a:lnTo>
                <a:lnTo>
                  <a:pt x="282943" y="339318"/>
                </a:lnTo>
                <a:lnTo>
                  <a:pt x="289902" y="332968"/>
                </a:lnTo>
                <a:lnTo>
                  <a:pt x="291579" y="331571"/>
                </a:lnTo>
                <a:lnTo>
                  <a:pt x="293103" y="331571"/>
                </a:lnTo>
                <a:lnTo>
                  <a:pt x="294474" y="330428"/>
                </a:lnTo>
                <a:lnTo>
                  <a:pt x="297522" y="329158"/>
                </a:lnTo>
                <a:lnTo>
                  <a:pt x="298043" y="326618"/>
                </a:lnTo>
                <a:lnTo>
                  <a:pt x="299351" y="321538"/>
                </a:lnTo>
                <a:lnTo>
                  <a:pt x="299478" y="320243"/>
                </a:lnTo>
                <a:lnTo>
                  <a:pt x="299529" y="320078"/>
                </a:lnTo>
                <a:lnTo>
                  <a:pt x="300151" y="317677"/>
                </a:lnTo>
                <a:lnTo>
                  <a:pt x="300304" y="317677"/>
                </a:lnTo>
                <a:lnTo>
                  <a:pt x="307809" y="315112"/>
                </a:lnTo>
                <a:lnTo>
                  <a:pt x="307644" y="315112"/>
                </a:lnTo>
                <a:lnTo>
                  <a:pt x="308610" y="313918"/>
                </a:lnTo>
                <a:lnTo>
                  <a:pt x="310527" y="313918"/>
                </a:lnTo>
                <a:lnTo>
                  <a:pt x="310527" y="306362"/>
                </a:lnTo>
                <a:lnTo>
                  <a:pt x="308419" y="308838"/>
                </a:lnTo>
                <a:lnTo>
                  <a:pt x="303568" y="312623"/>
                </a:lnTo>
                <a:lnTo>
                  <a:pt x="298335" y="317677"/>
                </a:lnTo>
                <a:lnTo>
                  <a:pt x="295567" y="318998"/>
                </a:lnTo>
                <a:lnTo>
                  <a:pt x="292938" y="320243"/>
                </a:lnTo>
                <a:lnTo>
                  <a:pt x="292976" y="320078"/>
                </a:lnTo>
                <a:lnTo>
                  <a:pt x="293535" y="318998"/>
                </a:lnTo>
                <a:lnTo>
                  <a:pt x="294474" y="318998"/>
                </a:lnTo>
                <a:lnTo>
                  <a:pt x="295719" y="317677"/>
                </a:lnTo>
                <a:lnTo>
                  <a:pt x="295795" y="317512"/>
                </a:lnTo>
                <a:lnTo>
                  <a:pt x="296583" y="316369"/>
                </a:lnTo>
                <a:lnTo>
                  <a:pt x="299783" y="313918"/>
                </a:lnTo>
                <a:lnTo>
                  <a:pt x="302018" y="311378"/>
                </a:lnTo>
                <a:lnTo>
                  <a:pt x="302247" y="311378"/>
                </a:lnTo>
                <a:lnTo>
                  <a:pt x="305003" y="306641"/>
                </a:lnTo>
                <a:lnTo>
                  <a:pt x="305257" y="306260"/>
                </a:lnTo>
                <a:lnTo>
                  <a:pt x="308521" y="303555"/>
                </a:lnTo>
                <a:lnTo>
                  <a:pt x="309943" y="302310"/>
                </a:lnTo>
                <a:lnTo>
                  <a:pt x="312915" y="298678"/>
                </a:lnTo>
                <a:lnTo>
                  <a:pt x="313829" y="297649"/>
                </a:lnTo>
                <a:lnTo>
                  <a:pt x="313829" y="293598"/>
                </a:lnTo>
                <a:lnTo>
                  <a:pt x="313067" y="293598"/>
                </a:lnTo>
                <a:lnTo>
                  <a:pt x="309245" y="301218"/>
                </a:lnTo>
                <a:lnTo>
                  <a:pt x="301802" y="305028"/>
                </a:lnTo>
                <a:lnTo>
                  <a:pt x="296545" y="311378"/>
                </a:lnTo>
                <a:lnTo>
                  <a:pt x="294106" y="312623"/>
                </a:lnTo>
                <a:lnTo>
                  <a:pt x="293878" y="313093"/>
                </a:lnTo>
                <a:lnTo>
                  <a:pt x="293077" y="315112"/>
                </a:lnTo>
                <a:lnTo>
                  <a:pt x="292658" y="315607"/>
                </a:lnTo>
                <a:lnTo>
                  <a:pt x="292658" y="325348"/>
                </a:lnTo>
                <a:lnTo>
                  <a:pt x="292569" y="326618"/>
                </a:lnTo>
                <a:lnTo>
                  <a:pt x="292239" y="326618"/>
                </a:lnTo>
                <a:lnTo>
                  <a:pt x="291236" y="327888"/>
                </a:lnTo>
                <a:lnTo>
                  <a:pt x="288620" y="327888"/>
                </a:lnTo>
                <a:lnTo>
                  <a:pt x="287413" y="329158"/>
                </a:lnTo>
                <a:lnTo>
                  <a:pt x="286956" y="329158"/>
                </a:lnTo>
                <a:lnTo>
                  <a:pt x="286334" y="330428"/>
                </a:lnTo>
                <a:lnTo>
                  <a:pt x="285673" y="330428"/>
                </a:lnTo>
                <a:lnTo>
                  <a:pt x="287705" y="327888"/>
                </a:lnTo>
                <a:lnTo>
                  <a:pt x="288163" y="327888"/>
                </a:lnTo>
                <a:lnTo>
                  <a:pt x="290423" y="325348"/>
                </a:lnTo>
                <a:lnTo>
                  <a:pt x="291109" y="324078"/>
                </a:lnTo>
                <a:lnTo>
                  <a:pt x="291477" y="322732"/>
                </a:lnTo>
                <a:lnTo>
                  <a:pt x="292481" y="321538"/>
                </a:lnTo>
                <a:lnTo>
                  <a:pt x="292417" y="324078"/>
                </a:lnTo>
                <a:lnTo>
                  <a:pt x="292658" y="325348"/>
                </a:lnTo>
                <a:lnTo>
                  <a:pt x="292658" y="315607"/>
                </a:lnTo>
                <a:lnTo>
                  <a:pt x="291998" y="316369"/>
                </a:lnTo>
                <a:lnTo>
                  <a:pt x="290817" y="317677"/>
                </a:lnTo>
                <a:lnTo>
                  <a:pt x="290652" y="317512"/>
                </a:lnTo>
                <a:lnTo>
                  <a:pt x="290156" y="316369"/>
                </a:lnTo>
                <a:lnTo>
                  <a:pt x="289306" y="318998"/>
                </a:lnTo>
                <a:lnTo>
                  <a:pt x="288531" y="320243"/>
                </a:lnTo>
                <a:lnTo>
                  <a:pt x="284594" y="322732"/>
                </a:lnTo>
                <a:lnTo>
                  <a:pt x="284619" y="322491"/>
                </a:lnTo>
                <a:lnTo>
                  <a:pt x="287629" y="316369"/>
                </a:lnTo>
                <a:lnTo>
                  <a:pt x="288315" y="315112"/>
                </a:lnTo>
                <a:lnTo>
                  <a:pt x="295313" y="310070"/>
                </a:lnTo>
                <a:lnTo>
                  <a:pt x="300062" y="303758"/>
                </a:lnTo>
                <a:lnTo>
                  <a:pt x="304063" y="299948"/>
                </a:lnTo>
                <a:lnTo>
                  <a:pt x="306730" y="294868"/>
                </a:lnTo>
                <a:lnTo>
                  <a:pt x="314934" y="287248"/>
                </a:lnTo>
                <a:lnTo>
                  <a:pt x="314845" y="288518"/>
                </a:lnTo>
                <a:lnTo>
                  <a:pt x="315074" y="288518"/>
                </a:lnTo>
                <a:lnTo>
                  <a:pt x="323316" y="288518"/>
                </a:lnTo>
                <a:lnTo>
                  <a:pt x="323316" y="287248"/>
                </a:lnTo>
                <a:lnTo>
                  <a:pt x="323316" y="270738"/>
                </a:lnTo>
                <a:lnTo>
                  <a:pt x="323316" y="269468"/>
                </a:lnTo>
                <a:lnTo>
                  <a:pt x="323316" y="268185"/>
                </a:lnTo>
                <a:lnTo>
                  <a:pt x="323316" y="260578"/>
                </a:lnTo>
                <a:close/>
              </a:path>
            </a:pathLst>
          </a:custGeom>
          <a:solidFill>
            <a:srgbClr val="202B61"/>
          </a:solidFill>
        </p:spPr>
        <p:txBody>
          <a:bodyPr wrap="square" lIns="0" tIns="0" rIns="0" bIns="0" rtlCol="0"/>
          <a:lstStyle/>
          <a:p>
            <a:endParaRPr/>
          </a:p>
        </p:txBody>
      </p:sp>
      <p:sp>
        <p:nvSpPr>
          <p:cNvPr id="20" name="bg object 20"/>
          <p:cNvSpPr/>
          <p:nvPr/>
        </p:nvSpPr>
        <p:spPr>
          <a:xfrm>
            <a:off x="565533" y="4217910"/>
            <a:ext cx="811530" cy="811530"/>
          </a:xfrm>
          <a:custGeom>
            <a:avLst/>
            <a:gdLst/>
            <a:ahLst/>
            <a:cxnLst/>
            <a:rect l="l" t="t" r="r" b="b"/>
            <a:pathLst>
              <a:path w="811530" h="811529">
                <a:moveTo>
                  <a:pt x="405644" y="811289"/>
                </a:moveTo>
                <a:lnTo>
                  <a:pt x="358337" y="808560"/>
                </a:lnTo>
                <a:lnTo>
                  <a:pt x="312634" y="800576"/>
                </a:lnTo>
                <a:lnTo>
                  <a:pt x="268837" y="787641"/>
                </a:lnTo>
                <a:lnTo>
                  <a:pt x="227252" y="770059"/>
                </a:lnTo>
                <a:lnTo>
                  <a:pt x="188183" y="748135"/>
                </a:lnTo>
                <a:lnTo>
                  <a:pt x="151934" y="722173"/>
                </a:lnTo>
                <a:lnTo>
                  <a:pt x="118810" y="692478"/>
                </a:lnTo>
                <a:lnTo>
                  <a:pt x="89115" y="659354"/>
                </a:lnTo>
                <a:lnTo>
                  <a:pt x="63153" y="623106"/>
                </a:lnTo>
                <a:lnTo>
                  <a:pt x="41230" y="584037"/>
                </a:lnTo>
                <a:lnTo>
                  <a:pt x="23648" y="542452"/>
                </a:lnTo>
                <a:lnTo>
                  <a:pt x="10713" y="498655"/>
                </a:lnTo>
                <a:lnTo>
                  <a:pt x="2729" y="452951"/>
                </a:lnTo>
                <a:lnTo>
                  <a:pt x="0" y="405644"/>
                </a:lnTo>
                <a:lnTo>
                  <a:pt x="2729" y="358338"/>
                </a:lnTo>
                <a:lnTo>
                  <a:pt x="10713" y="312634"/>
                </a:lnTo>
                <a:lnTo>
                  <a:pt x="23648" y="268837"/>
                </a:lnTo>
                <a:lnTo>
                  <a:pt x="41230" y="227252"/>
                </a:lnTo>
                <a:lnTo>
                  <a:pt x="63153" y="188183"/>
                </a:lnTo>
                <a:lnTo>
                  <a:pt x="89115" y="151934"/>
                </a:lnTo>
                <a:lnTo>
                  <a:pt x="118810" y="118810"/>
                </a:lnTo>
                <a:lnTo>
                  <a:pt x="151934" y="89115"/>
                </a:lnTo>
                <a:lnTo>
                  <a:pt x="188183" y="63154"/>
                </a:lnTo>
                <a:lnTo>
                  <a:pt x="227252" y="41230"/>
                </a:lnTo>
                <a:lnTo>
                  <a:pt x="268837" y="23648"/>
                </a:lnTo>
                <a:lnTo>
                  <a:pt x="312634" y="10713"/>
                </a:lnTo>
                <a:lnTo>
                  <a:pt x="358337" y="2729"/>
                </a:lnTo>
                <a:lnTo>
                  <a:pt x="405644" y="0"/>
                </a:lnTo>
                <a:lnTo>
                  <a:pt x="452951" y="2729"/>
                </a:lnTo>
                <a:lnTo>
                  <a:pt x="498655" y="10713"/>
                </a:lnTo>
                <a:lnTo>
                  <a:pt x="542451" y="23648"/>
                </a:lnTo>
                <a:lnTo>
                  <a:pt x="584037" y="41230"/>
                </a:lnTo>
                <a:lnTo>
                  <a:pt x="623106" y="63154"/>
                </a:lnTo>
                <a:lnTo>
                  <a:pt x="659354" y="89115"/>
                </a:lnTo>
                <a:lnTo>
                  <a:pt x="692478" y="118810"/>
                </a:lnTo>
                <a:lnTo>
                  <a:pt x="722173" y="151934"/>
                </a:lnTo>
                <a:lnTo>
                  <a:pt x="748135" y="188183"/>
                </a:lnTo>
                <a:lnTo>
                  <a:pt x="770059" y="227252"/>
                </a:lnTo>
                <a:lnTo>
                  <a:pt x="787641" y="268837"/>
                </a:lnTo>
                <a:lnTo>
                  <a:pt x="800576" y="312634"/>
                </a:lnTo>
                <a:lnTo>
                  <a:pt x="808560" y="358338"/>
                </a:lnTo>
                <a:lnTo>
                  <a:pt x="811289" y="405644"/>
                </a:lnTo>
                <a:lnTo>
                  <a:pt x="808560" y="452951"/>
                </a:lnTo>
                <a:lnTo>
                  <a:pt x="800576" y="498655"/>
                </a:lnTo>
                <a:lnTo>
                  <a:pt x="787641" y="542452"/>
                </a:lnTo>
                <a:lnTo>
                  <a:pt x="770059" y="584037"/>
                </a:lnTo>
                <a:lnTo>
                  <a:pt x="748135" y="623106"/>
                </a:lnTo>
                <a:lnTo>
                  <a:pt x="722173" y="659354"/>
                </a:lnTo>
                <a:lnTo>
                  <a:pt x="692478" y="692478"/>
                </a:lnTo>
                <a:lnTo>
                  <a:pt x="659354" y="722173"/>
                </a:lnTo>
                <a:lnTo>
                  <a:pt x="623106" y="748135"/>
                </a:lnTo>
                <a:lnTo>
                  <a:pt x="584037" y="770059"/>
                </a:lnTo>
                <a:lnTo>
                  <a:pt x="542451" y="787641"/>
                </a:lnTo>
                <a:lnTo>
                  <a:pt x="498655" y="800576"/>
                </a:lnTo>
                <a:lnTo>
                  <a:pt x="452951" y="808560"/>
                </a:lnTo>
                <a:lnTo>
                  <a:pt x="405644" y="811289"/>
                </a:lnTo>
                <a:close/>
              </a:path>
            </a:pathLst>
          </a:custGeom>
          <a:solidFill>
            <a:srgbClr val="0CBFDE"/>
          </a:solidFill>
        </p:spPr>
        <p:txBody>
          <a:bodyPr wrap="square" lIns="0" tIns="0" rIns="0" bIns="0" rtlCol="0"/>
          <a:lstStyle/>
          <a:p>
            <a:endParaRPr/>
          </a:p>
        </p:txBody>
      </p:sp>
      <p:sp>
        <p:nvSpPr>
          <p:cNvPr id="21" name="bg object 21"/>
          <p:cNvSpPr/>
          <p:nvPr/>
        </p:nvSpPr>
        <p:spPr>
          <a:xfrm>
            <a:off x="781265" y="4397107"/>
            <a:ext cx="361315" cy="452120"/>
          </a:xfrm>
          <a:custGeom>
            <a:avLst/>
            <a:gdLst/>
            <a:ahLst/>
            <a:cxnLst/>
            <a:rect l="l" t="t" r="r" b="b"/>
            <a:pathLst>
              <a:path w="361315" h="452120">
                <a:moveTo>
                  <a:pt x="1701" y="312242"/>
                </a:moveTo>
                <a:lnTo>
                  <a:pt x="1524" y="312381"/>
                </a:lnTo>
                <a:lnTo>
                  <a:pt x="787" y="314248"/>
                </a:lnTo>
                <a:lnTo>
                  <a:pt x="533" y="319392"/>
                </a:lnTo>
                <a:lnTo>
                  <a:pt x="139" y="325767"/>
                </a:lnTo>
                <a:lnTo>
                  <a:pt x="0" y="326809"/>
                </a:lnTo>
                <a:lnTo>
                  <a:pt x="444" y="324281"/>
                </a:lnTo>
                <a:lnTo>
                  <a:pt x="469" y="322338"/>
                </a:lnTo>
                <a:lnTo>
                  <a:pt x="558" y="321233"/>
                </a:lnTo>
                <a:lnTo>
                  <a:pt x="863" y="317512"/>
                </a:lnTo>
                <a:lnTo>
                  <a:pt x="889" y="315760"/>
                </a:lnTo>
                <a:lnTo>
                  <a:pt x="1460" y="313601"/>
                </a:lnTo>
                <a:lnTo>
                  <a:pt x="1651" y="312737"/>
                </a:lnTo>
                <a:lnTo>
                  <a:pt x="1701" y="312242"/>
                </a:lnTo>
                <a:close/>
              </a:path>
              <a:path w="361315" h="452120">
                <a:moveTo>
                  <a:pt x="29057" y="307086"/>
                </a:moveTo>
                <a:lnTo>
                  <a:pt x="25958" y="307187"/>
                </a:lnTo>
                <a:lnTo>
                  <a:pt x="22809" y="307378"/>
                </a:lnTo>
                <a:lnTo>
                  <a:pt x="19685" y="307606"/>
                </a:lnTo>
                <a:lnTo>
                  <a:pt x="21247" y="307555"/>
                </a:lnTo>
                <a:lnTo>
                  <a:pt x="29057" y="307086"/>
                </a:lnTo>
                <a:close/>
              </a:path>
              <a:path w="361315" h="452120">
                <a:moveTo>
                  <a:pt x="30886" y="93980"/>
                </a:moveTo>
                <a:lnTo>
                  <a:pt x="30594" y="93980"/>
                </a:lnTo>
                <a:lnTo>
                  <a:pt x="30467" y="95250"/>
                </a:lnTo>
                <a:lnTo>
                  <a:pt x="30886" y="93980"/>
                </a:lnTo>
                <a:close/>
              </a:path>
              <a:path w="361315" h="452120">
                <a:moveTo>
                  <a:pt x="33096" y="385546"/>
                </a:moveTo>
                <a:lnTo>
                  <a:pt x="32461" y="384733"/>
                </a:lnTo>
                <a:lnTo>
                  <a:pt x="31648" y="383755"/>
                </a:lnTo>
                <a:lnTo>
                  <a:pt x="32131" y="384733"/>
                </a:lnTo>
                <a:lnTo>
                  <a:pt x="32715" y="385267"/>
                </a:lnTo>
                <a:lnTo>
                  <a:pt x="33096" y="385546"/>
                </a:lnTo>
                <a:close/>
              </a:path>
              <a:path w="361315" h="452120">
                <a:moveTo>
                  <a:pt x="33566" y="307581"/>
                </a:moveTo>
                <a:lnTo>
                  <a:pt x="33210" y="307301"/>
                </a:lnTo>
                <a:lnTo>
                  <a:pt x="26504" y="307708"/>
                </a:lnTo>
                <a:lnTo>
                  <a:pt x="23114" y="308025"/>
                </a:lnTo>
                <a:lnTo>
                  <a:pt x="26631" y="307797"/>
                </a:lnTo>
                <a:lnTo>
                  <a:pt x="30099" y="307708"/>
                </a:lnTo>
                <a:lnTo>
                  <a:pt x="33566" y="307581"/>
                </a:lnTo>
                <a:close/>
              </a:path>
              <a:path w="361315" h="452120">
                <a:moveTo>
                  <a:pt x="41986" y="307949"/>
                </a:moveTo>
                <a:lnTo>
                  <a:pt x="33235" y="308025"/>
                </a:lnTo>
                <a:lnTo>
                  <a:pt x="28829" y="308203"/>
                </a:lnTo>
                <a:lnTo>
                  <a:pt x="33147" y="308203"/>
                </a:lnTo>
                <a:lnTo>
                  <a:pt x="41986" y="307949"/>
                </a:lnTo>
                <a:close/>
              </a:path>
              <a:path w="361315" h="452120">
                <a:moveTo>
                  <a:pt x="58775" y="419671"/>
                </a:moveTo>
                <a:lnTo>
                  <a:pt x="57962" y="419100"/>
                </a:lnTo>
                <a:lnTo>
                  <a:pt x="56680" y="419100"/>
                </a:lnTo>
                <a:lnTo>
                  <a:pt x="58775" y="419671"/>
                </a:lnTo>
                <a:close/>
              </a:path>
              <a:path w="361315" h="452120">
                <a:moveTo>
                  <a:pt x="61048" y="420281"/>
                </a:moveTo>
                <a:lnTo>
                  <a:pt x="59702" y="419671"/>
                </a:lnTo>
                <a:lnTo>
                  <a:pt x="58331" y="419100"/>
                </a:lnTo>
                <a:lnTo>
                  <a:pt x="60528" y="420141"/>
                </a:lnTo>
                <a:lnTo>
                  <a:pt x="61048" y="420281"/>
                </a:lnTo>
                <a:close/>
              </a:path>
              <a:path w="361315" h="452120">
                <a:moveTo>
                  <a:pt x="62915" y="365760"/>
                </a:moveTo>
                <a:lnTo>
                  <a:pt x="62852" y="365404"/>
                </a:lnTo>
                <a:lnTo>
                  <a:pt x="62522" y="365760"/>
                </a:lnTo>
                <a:lnTo>
                  <a:pt x="62915" y="365760"/>
                </a:lnTo>
                <a:close/>
              </a:path>
              <a:path w="361315" h="452120">
                <a:moveTo>
                  <a:pt x="63334" y="326580"/>
                </a:moveTo>
                <a:lnTo>
                  <a:pt x="62890" y="326580"/>
                </a:lnTo>
                <a:lnTo>
                  <a:pt x="62064" y="327469"/>
                </a:lnTo>
                <a:lnTo>
                  <a:pt x="63334" y="326580"/>
                </a:lnTo>
                <a:close/>
              </a:path>
              <a:path w="361315" h="452120">
                <a:moveTo>
                  <a:pt x="68097" y="425450"/>
                </a:moveTo>
                <a:lnTo>
                  <a:pt x="67424" y="424802"/>
                </a:lnTo>
                <a:lnTo>
                  <a:pt x="64795" y="423214"/>
                </a:lnTo>
                <a:lnTo>
                  <a:pt x="68097" y="425450"/>
                </a:lnTo>
                <a:close/>
              </a:path>
              <a:path w="361315" h="452120">
                <a:moveTo>
                  <a:pt x="84899" y="307340"/>
                </a:moveTo>
                <a:lnTo>
                  <a:pt x="78828" y="306070"/>
                </a:lnTo>
                <a:lnTo>
                  <a:pt x="76377" y="307340"/>
                </a:lnTo>
                <a:lnTo>
                  <a:pt x="67678" y="306070"/>
                </a:lnTo>
                <a:lnTo>
                  <a:pt x="70078" y="307340"/>
                </a:lnTo>
                <a:lnTo>
                  <a:pt x="77012" y="308610"/>
                </a:lnTo>
                <a:lnTo>
                  <a:pt x="81572" y="308610"/>
                </a:lnTo>
                <a:lnTo>
                  <a:pt x="81229" y="307340"/>
                </a:lnTo>
                <a:lnTo>
                  <a:pt x="84899" y="307340"/>
                </a:lnTo>
                <a:close/>
              </a:path>
              <a:path w="361315" h="452120">
                <a:moveTo>
                  <a:pt x="88963" y="33020"/>
                </a:moveTo>
                <a:lnTo>
                  <a:pt x="88785" y="33020"/>
                </a:lnTo>
                <a:lnTo>
                  <a:pt x="88811" y="33210"/>
                </a:lnTo>
                <a:lnTo>
                  <a:pt x="88963" y="33020"/>
                </a:lnTo>
                <a:close/>
              </a:path>
              <a:path w="361315" h="452120">
                <a:moveTo>
                  <a:pt x="89598" y="376999"/>
                </a:moveTo>
                <a:lnTo>
                  <a:pt x="89522" y="377215"/>
                </a:lnTo>
                <a:lnTo>
                  <a:pt x="89598" y="376999"/>
                </a:lnTo>
                <a:close/>
              </a:path>
              <a:path w="361315" h="452120">
                <a:moveTo>
                  <a:pt x="101244" y="311150"/>
                </a:moveTo>
                <a:lnTo>
                  <a:pt x="97574" y="309880"/>
                </a:lnTo>
                <a:lnTo>
                  <a:pt x="92176" y="310680"/>
                </a:lnTo>
                <a:lnTo>
                  <a:pt x="91795" y="310680"/>
                </a:lnTo>
                <a:lnTo>
                  <a:pt x="86156" y="309880"/>
                </a:lnTo>
                <a:lnTo>
                  <a:pt x="84416" y="310680"/>
                </a:lnTo>
                <a:lnTo>
                  <a:pt x="89001" y="311150"/>
                </a:lnTo>
                <a:lnTo>
                  <a:pt x="91986" y="310718"/>
                </a:lnTo>
                <a:lnTo>
                  <a:pt x="95097" y="311150"/>
                </a:lnTo>
                <a:lnTo>
                  <a:pt x="101244" y="311150"/>
                </a:lnTo>
                <a:close/>
              </a:path>
              <a:path w="361315" h="452120">
                <a:moveTo>
                  <a:pt x="106146" y="398500"/>
                </a:moveTo>
                <a:lnTo>
                  <a:pt x="106108" y="398665"/>
                </a:lnTo>
                <a:lnTo>
                  <a:pt x="106146" y="398526"/>
                </a:lnTo>
                <a:close/>
              </a:path>
              <a:path w="361315" h="452120">
                <a:moveTo>
                  <a:pt x="113525" y="309689"/>
                </a:moveTo>
                <a:lnTo>
                  <a:pt x="111531" y="309067"/>
                </a:lnTo>
                <a:lnTo>
                  <a:pt x="105346" y="309067"/>
                </a:lnTo>
                <a:lnTo>
                  <a:pt x="101549" y="308673"/>
                </a:lnTo>
                <a:lnTo>
                  <a:pt x="106324" y="308673"/>
                </a:lnTo>
                <a:lnTo>
                  <a:pt x="103822" y="308419"/>
                </a:lnTo>
                <a:lnTo>
                  <a:pt x="96685" y="307924"/>
                </a:lnTo>
                <a:lnTo>
                  <a:pt x="89179" y="307771"/>
                </a:lnTo>
                <a:lnTo>
                  <a:pt x="85090" y="308076"/>
                </a:lnTo>
                <a:lnTo>
                  <a:pt x="86715" y="308419"/>
                </a:lnTo>
                <a:lnTo>
                  <a:pt x="87464" y="308673"/>
                </a:lnTo>
                <a:lnTo>
                  <a:pt x="89115" y="309308"/>
                </a:lnTo>
                <a:lnTo>
                  <a:pt x="90982" y="309308"/>
                </a:lnTo>
                <a:lnTo>
                  <a:pt x="87274" y="309689"/>
                </a:lnTo>
                <a:lnTo>
                  <a:pt x="93002" y="309689"/>
                </a:lnTo>
                <a:lnTo>
                  <a:pt x="99466" y="309308"/>
                </a:lnTo>
                <a:lnTo>
                  <a:pt x="108064" y="309308"/>
                </a:lnTo>
                <a:lnTo>
                  <a:pt x="112699" y="309689"/>
                </a:lnTo>
                <a:lnTo>
                  <a:pt x="113525" y="309689"/>
                </a:lnTo>
                <a:close/>
              </a:path>
              <a:path w="361315" h="452120">
                <a:moveTo>
                  <a:pt x="114350" y="310527"/>
                </a:moveTo>
                <a:lnTo>
                  <a:pt x="110083" y="310235"/>
                </a:lnTo>
                <a:lnTo>
                  <a:pt x="106476" y="310502"/>
                </a:lnTo>
                <a:lnTo>
                  <a:pt x="107518" y="310845"/>
                </a:lnTo>
                <a:lnTo>
                  <a:pt x="107632" y="311175"/>
                </a:lnTo>
                <a:lnTo>
                  <a:pt x="107962" y="311518"/>
                </a:lnTo>
                <a:lnTo>
                  <a:pt x="106768" y="311835"/>
                </a:lnTo>
                <a:lnTo>
                  <a:pt x="103073" y="312089"/>
                </a:lnTo>
                <a:lnTo>
                  <a:pt x="104368" y="312064"/>
                </a:lnTo>
                <a:lnTo>
                  <a:pt x="106248" y="312089"/>
                </a:lnTo>
                <a:lnTo>
                  <a:pt x="108877" y="312191"/>
                </a:lnTo>
                <a:lnTo>
                  <a:pt x="109969" y="312280"/>
                </a:lnTo>
                <a:lnTo>
                  <a:pt x="109347" y="312140"/>
                </a:lnTo>
                <a:lnTo>
                  <a:pt x="108902" y="312064"/>
                </a:lnTo>
                <a:lnTo>
                  <a:pt x="108153" y="311810"/>
                </a:lnTo>
                <a:lnTo>
                  <a:pt x="108331" y="311670"/>
                </a:lnTo>
                <a:lnTo>
                  <a:pt x="109118" y="311518"/>
                </a:lnTo>
                <a:lnTo>
                  <a:pt x="109664" y="311391"/>
                </a:lnTo>
                <a:lnTo>
                  <a:pt x="110591" y="311340"/>
                </a:lnTo>
                <a:lnTo>
                  <a:pt x="112026" y="311569"/>
                </a:lnTo>
                <a:lnTo>
                  <a:pt x="112661" y="311594"/>
                </a:lnTo>
                <a:lnTo>
                  <a:pt x="112991" y="312089"/>
                </a:lnTo>
                <a:lnTo>
                  <a:pt x="113588" y="313677"/>
                </a:lnTo>
                <a:lnTo>
                  <a:pt x="114058" y="315455"/>
                </a:lnTo>
                <a:lnTo>
                  <a:pt x="114007" y="314769"/>
                </a:lnTo>
                <a:lnTo>
                  <a:pt x="113957" y="313867"/>
                </a:lnTo>
                <a:lnTo>
                  <a:pt x="113614" y="313372"/>
                </a:lnTo>
                <a:lnTo>
                  <a:pt x="114350" y="310527"/>
                </a:lnTo>
                <a:close/>
              </a:path>
              <a:path w="361315" h="452120">
                <a:moveTo>
                  <a:pt x="114414" y="310197"/>
                </a:moveTo>
                <a:lnTo>
                  <a:pt x="114363" y="309689"/>
                </a:lnTo>
                <a:lnTo>
                  <a:pt x="113792" y="309689"/>
                </a:lnTo>
                <a:lnTo>
                  <a:pt x="114414" y="310197"/>
                </a:lnTo>
                <a:close/>
              </a:path>
              <a:path w="361315" h="452120">
                <a:moveTo>
                  <a:pt x="116509" y="327469"/>
                </a:moveTo>
                <a:lnTo>
                  <a:pt x="116154" y="326580"/>
                </a:lnTo>
                <a:lnTo>
                  <a:pt x="115989" y="326580"/>
                </a:lnTo>
                <a:lnTo>
                  <a:pt x="116509" y="327469"/>
                </a:lnTo>
                <a:close/>
              </a:path>
              <a:path w="361315" h="452120">
                <a:moveTo>
                  <a:pt x="117779" y="121920"/>
                </a:moveTo>
                <a:lnTo>
                  <a:pt x="117195" y="123190"/>
                </a:lnTo>
                <a:lnTo>
                  <a:pt x="115887" y="127000"/>
                </a:lnTo>
                <a:lnTo>
                  <a:pt x="116560" y="125730"/>
                </a:lnTo>
                <a:lnTo>
                  <a:pt x="117055" y="124460"/>
                </a:lnTo>
                <a:lnTo>
                  <a:pt x="117462" y="123190"/>
                </a:lnTo>
                <a:lnTo>
                  <a:pt x="117779" y="121920"/>
                </a:lnTo>
                <a:close/>
              </a:path>
              <a:path w="361315" h="452120">
                <a:moveTo>
                  <a:pt x="118160" y="320141"/>
                </a:moveTo>
                <a:lnTo>
                  <a:pt x="114769" y="310896"/>
                </a:lnTo>
                <a:lnTo>
                  <a:pt x="114693" y="310426"/>
                </a:lnTo>
                <a:lnTo>
                  <a:pt x="114414" y="310197"/>
                </a:lnTo>
                <a:lnTo>
                  <a:pt x="114541" y="311315"/>
                </a:lnTo>
                <a:lnTo>
                  <a:pt x="114642" y="312216"/>
                </a:lnTo>
                <a:lnTo>
                  <a:pt x="114693" y="312686"/>
                </a:lnTo>
                <a:lnTo>
                  <a:pt x="115658" y="314617"/>
                </a:lnTo>
                <a:lnTo>
                  <a:pt x="117627" y="319151"/>
                </a:lnTo>
                <a:lnTo>
                  <a:pt x="117792" y="319341"/>
                </a:lnTo>
                <a:lnTo>
                  <a:pt x="118160" y="320141"/>
                </a:lnTo>
                <a:close/>
              </a:path>
              <a:path w="361315" h="452120">
                <a:moveTo>
                  <a:pt x="118338" y="329831"/>
                </a:moveTo>
                <a:lnTo>
                  <a:pt x="117576" y="328015"/>
                </a:lnTo>
                <a:lnTo>
                  <a:pt x="116979" y="326136"/>
                </a:lnTo>
                <a:lnTo>
                  <a:pt x="116332" y="324307"/>
                </a:lnTo>
                <a:lnTo>
                  <a:pt x="116281" y="325462"/>
                </a:lnTo>
                <a:lnTo>
                  <a:pt x="114846" y="321627"/>
                </a:lnTo>
                <a:lnTo>
                  <a:pt x="113703" y="318135"/>
                </a:lnTo>
                <a:lnTo>
                  <a:pt x="113487" y="319366"/>
                </a:lnTo>
                <a:lnTo>
                  <a:pt x="114198" y="321373"/>
                </a:lnTo>
                <a:lnTo>
                  <a:pt x="115138" y="323735"/>
                </a:lnTo>
                <a:lnTo>
                  <a:pt x="116128" y="326034"/>
                </a:lnTo>
                <a:lnTo>
                  <a:pt x="117551" y="328358"/>
                </a:lnTo>
                <a:lnTo>
                  <a:pt x="118338" y="329831"/>
                </a:lnTo>
                <a:close/>
              </a:path>
              <a:path w="361315" h="452120">
                <a:moveTo>
                  <a:pt x="118706" y="331470"/>
                </a:moveTo>
                <a:lnTo>
                  <a:pt x="118211" y="330669"/>
                </a:lnTo>
                <a:lnTo>
                  <a:pt x="116586" y="327660"/>
                </a:lnTo>
                <a:lnTo>
                  <a:pt x="117589" y="330187"/>
                </a:lnTo>
                <a:lnTo>
                  <a:pt x="117983" y="330669"/>
                </a:lnTo>
                <a:lnTo>
                  <a:pt x="118706" y="331470"/>
                </a:lnTo>
                <a:close/>
              </a:path>
              <a:path w="361315" h="452120">
                <a:moveTo>
                  <a:pt x="119951" y="190500"/>
                </a:moveTo>
                <a:lnTo>
                  <a:pt x="119634" y="193040"/>
                </a:lnTo>
                <a:lnTo>
                  <a:pt x="119697" y="198120"/>
                </a:lnTo>
                <a:lnTo>
                  <a:pt x="119761" y="196850"/>
                </a:lnTo>
                <a:lnTo>
                  <a:pt x="119875" y="194310"/>
                </a:lnTo>
                <a:lnTo>
                  <a:pt x="119951" y="190500"/>
                </a:lnTo>
                <a:close/>
              </a:path>
              <a:path w="361315" h="452120">
                <a:moveTo>
                  <a:pt x="120192" y="189014"/>
                </a:moveTo>
                <a:lnTo>
                  <a:pt x="120180" y="187947"/>
                </a:lnTo>
                <a:lnTo>
                  <a:pt x="119951" y="189014"/>
                </a:lnTo>
                <a:lnTo>
                  <a:pt x="120065" y="190500"/>
                </a:lnTo>
                <a:lnTo>
                  <a:pt x="120192" y="189014"/>
                </a:lnTo>
                <a:close/>
              </a:path>
              <a:path w="361315" h="452120">
                <a:moveTo>
                  <a:pt x="120408" y="334010"/>
                </a:moveTo>
                <a:lnTo>
                  <a:pt x="119646" y="332740"/>
                </a:lnTo>
                <a:lnTo>
                  <a:pt x="119341" y="332460"/>
                </a:lnTo>
                <a:lnTo>
                  <a:pt x="119519" y="332740"/>
                </a:lnTo>
                <a:lnTo>
                  <a:pt x="120408" y="334010"/>
                </a:lnTo>
                <a:close/>
              </a:path>
              <a:path w="361315" h="452120">
                <a:moveTo>
                  <a:pt x="122174" y="330619"/>
                </a:moveTo>
                <a:lnTo>
                  <a:pt x="121856" y="329501"/>
                </a:lnTo>
                <a:lnTo>
                  <a:pt x="119087" y="323900"/>
                </a:lnTo>
                <a:lnTo>
                  <a:pt x="118414" y="322834"/>
                </a:lnTo>
                <a:lnTo>
                  <a:pt x="119557" y="325069"/>
                </a:lnTo>
                <a:lnTo>
                  <a:pt x="120967" y="328663"/>
                </a:lnTo>
                <a:lnTo>
                  <a:pt x="122174" y="330619"/>
                </a:lnTo>
                <a:close/>
              </a:path>
              <a:path w="361315" h="452120">
                <a:moveTo>
                  <a:pt x="126860" y="338696"/>
                </a:moveTo>
                <a:lnTo>
                  <a:pt x="126619" y="337947"/>
                </a:lnTo>
                <a:lnTo>
                  <a:pt x="125501" y="336867"/>
                </a:lnTo>
                <a:lnTo>
                  <a:pt x="124485" y="335673"/>
                </a:lnTo>
                <a:lnTo>
                  <a:pt x="123571" y="334403"/>
                </a:lnTo>
                <a:lnTo>
                  <a:pt x="122580" y="333197"/>
                </a:lnTo>
                <a:lnTo>
                  <a:pt x="121678" y="331901"/>
                </a:lnTo>
                <a:lnTo>
                  <a:pt x="121335" y="331317"/>
                </a:lnTo>
                <a:lnTo>
                  <a:pt x="121678" y="332130"/>
                </a:lnTo>
                <a:lnTo>
                  <a:pt x="122135" y="332892"/>
                </a:lnTo>
                <a:lnTo>
                  <a:pt x="124040" y="335800"/>
                </a:lnTo>
                <a:lnTo>
                  <a:pt x="126860" y="338696"/>
                </a:lnTo>
                <a:close/>
              </a:path>
              <a:path w="361315" h="452120">
                <a:moveTo>
                  <a:pt x="127406" y="373380"/>
                </a:moveTo>
                <a:lnTo>
                  <a:pt x="126860" y="372770"/>
                </a:lnTo>
                <a:lnTo>
                  <a:pt x="126288" y="373380"/>
                </a:lnTo>
                <a:lnTo>
                  <a:pt x="127406" y="373380"/>
                </a:lnTo>
                <a:close/>
              </a:path>
              <a:path w="361315" h="452120">
                <a:moveTo>
                  <a:pt x="130556" y="346163"/>
                </a:moveTo>
                <a:lnTo>
                  <a:pt x="125463" y="340944"/>
                </a:lnTo>
                <a:lnTo>
                  <a:pt x="126746" y="341630"/>
                </a:lnTo>
                <a:lnTo>
                  <a:pt x="128714" y="342646"/>
                </a:lnTo>
                <a:lnTo>
                  <a:pt x="124879" y="339090"/>
                </a:lnTo>
                <a:lnTo>
                  <a:pt x="121043" y="332740"/>
                </a:lnTo>
                <a:lnTo>
                  <a:pt x="120345" y="331965"/>
                </a:lnTo>
                <a:lnTo>
                  <a:pt x="120078" y="331800"/>
                </a:lnTo>
                <a:lnTo>
                  <a:pt x="120167" y="331965"/>
                </a:lnTo>
                <a:lnTo>
                  <a:pt x="120599" y="332740"/>
                </a:lnTo>
                <a:lnTo>
                  <a:pt x="120142" y="332740"/>
                </a:lnTo>
                <a:lnTo>
                  <a:pt x="123837" y="339318"/>
                </a:lnTo>
                <a:lnTo>
                  <a:pt x="123571" y="339039"/>
                </a:lnTo>
                <a:lnTo>
                  <a:pt x="123926" y="339471"/>
                </a:lnTo>
                <a:lnTo>
                  <a:pt x="124434" y="340360"/>
                </a:lnTo>
                <a:lnTo>
                  <a:pt x="124891" y="340614"/>
                </a:lnTo>
                <a:lnTo>
                  <a:pt x="127685" y="343928"/>
                </a:lnTo>
                <a:lnTo>
                  <a:pt x="130556" y="346163"/>
                </a:lnTo>
                <a:close/>
              </a:path>
              <a:path w="361315" h="452120">
                <a:moveTo>
                  <a:pt x="131648" y="347014"/>
                </a:moveTo>
                <a:lnTo>
                  <a:pt x="130556" y="346163"/>
                </a:lnTo>
                <a:lnTo>
                  <a:pt x="131203" y="346824"/>
                </a:lnTo>
                <a:lnTo>
                  <a:pt x="131648" y="347014"/>
                </a:lnTo>
                <a:close/>
              </a:path>
              <a:path w="361315" h="452120">
                <a:moveTo>
                  <a:pt x="134493" y="348056"/>
                </a:moveTo>
                <a:lnTo>
                  <a:pt x="134366" y="347954"/>
                </a:lnTo>
                <a:lnTo>
                  <a:pt x="133350" y="347510"/>
                </a:lnTo>
                <a:lnTo>
                  <a:pt x="132905" y="347268"/>
                </a:lnTo>
                <a:lnTo>
                  <a:pt x="133451" y="347713"/>
                </a:lnTo>
                <a:lnTo>
                  <a:pt x="133743" y="347891"/>
                </a:lnTo>
                <a:lnTo>
                  <a:pt x="134073" y="348005"/>
                </a:lnTo>
                <a:lnTo>
                  <a:pt x="134340" y="348081"/>
                </a:lnTo>
                <a:lnTo>
                  <a:pt x="134493" y="348056"/>
                </a:lnTo>
                <a:close/>
              </a:path>
              <a:path w="361315" h="452120">
                <a:moveTo>
                  <a:pt x="135204" y="347332"/>
                </a:moveTo>
                <a:lnTo>
                  <a:pt x="134289" y="346710"/>
                </a:lnTo>
                <a:lnTo>
                  <a:pt x="130746" y="344170"/>
                </a:lnTo>
                <a:lnTo>
                  <a:pt x="128714" y="342646"/>
                </a:lnTo>
                <a:lnTo>
                  <a:pt x="133108" y="346710"/>
                </a:lnTo>
                <a:lnTo>
                  <a:pt x="135204" y="347332"/>
                </a:lnTo>
                <a:close/>
              </a:path>
              <a:path w="361315" h="452120">
                <a:moveTo>
                  <a:pt x="135826" y="10731"/>
                </a:moveTo>
                <a:lnTo>
                  <a:pt x="135559" y="10782"/>
                </a:lnTo>
                <a:lnTo>
                  <a:pt x="135826" y="10731"/>
                </a:lnTo>
                <a:close/>
              </a:path>
              <a:path w="361315" h="452120">
                <a:moveTo>
                  <a:pt x="136156" y="10655"/>
                </a:moveTo>
                <a:lnTo>
                  <a:pt x="135826" y="10731"/>
                </a:lnTo>
                <a:lnTo>
                  <a:pt x="136156" y="10655"/>
                </a:lnTo>
                <a:close/>
              </a:path>
              <a:path w="361315" h="452120">
                <a:moveTo>
                  <a:pt x="136791" y="350037"/>
                </a:moveTo>
                <a:lnTo>
                  <a:pt x="135305" y="348907"/>
                </a:lnTo>
                <a:lnTo>
                  <a:pt x="133743" y="347891"/>
                </a:lnTo>
                <a:lnTo>
                  <a:pt x="131648" y="347014"/>
                </a:lnTo>
                <a:lnTo>
                  <a:pt x="132778" y="347891"/>
                </a:lnTo>
                <a:lnTo>
                  <a:pt x="136791" y="350037"/>
                </a:lnTo>
                <a:close/>
              </a:path>
              <a:path w="361315" h="452120">
                <a:moveTo>
                  <a:pt x="136918" y="10490"/>
                </a:moveTo>
                <a:lnTo>
                  <a:pt x="136525" y="10591"/>
                </a:lnTo>
                <a:lnTo>
                  <a:pt x="136918" y="10490"/>
                </a:lnTo>
                <a:close/>
              </a:path>
              <a:path w="361315" h="452120">
                <a:moveTo>
                  <a:pt x="137363" y="10388"/>
                </a:moveTo>
                <a:lnTo>
                  <a:pt x="136918" y="10490"/>
                </a:lnTo>
                <a:lnTo>
                  <a:pt x="137363" y="10388"/>
                </a:lnTo>
                <a:close/>
              </a:path>
              <a:path w="361315" h="452120">
                <a:moveTo>
                  <a:pt x="146291" y="261912"/>
                </a:moveTo>
                <a:lnTo>
                  <a:pt x="146024" y="261620"/>
                </a:lnTo>
                <a:lnTo>
                  <a:pt x="133718" y="261620"/>
                </a:lnTo>
                <a:lnTo>
                  <a:pt x="133083" y="262890"/>
                </a:lnTo>
                <a:lnTo>
                  <a:pt x="146291" y="261912"/>
                </a:lnTo>
                <a:close/>
              </a:path>
              <a:path w="361315" h="452120">
                <a:moveTo>
                  <a:pt x="147142" y="262890"/>
                </a:moveTo>
                <a:lnTo>
                  <a:pt x="146608" y="262280"/>
                </a:lnTo>
                <a:lnTo>
                  <a:pt x="143217" y="262890"/>
                </a:lnTo>
                <a:lnTo>
                  <a:pt x="147142" y="262890"/>
                </a:lnTo>
                <a:close/>
              </a:path>
              <a:path w="361315" h="452120">
                <a:moveTo>
                  <a:pt x="147561" y="354228"/>
                </a:moveTo>
                <a:lnTo>
                  <a:pt x="147421" y="353999"/>
                </a:lnTo>
                <a:lnTo>
                  <a:pt x="146215" y="353339"/>
                </a:lnTo>
                <a:lnTo>
                  <a:pt x="142811" y="351790"/>
                </a:lnTo>
                <a:lnTo>
                  <a:pt x="147434" y="354228"/>
                </a:lnTo>
                <a:lnTo>
                  <a:pt x="147561" y="354228"/>
                </a:lnTo>
                <a:close/>
              </a:path>
              <a:path w="361315" h="452120">
                <a:moveTo>
                  <a:pt x="150253" y="261620"/>
                </a:moveTo>
                <a:lnTo>
                  <a:pt x="146291" y="261912"/>
                </a:lnTo>
                <a:lnTo>
                  <a:pt x="146608" y="262280"/>
                </a:lnTo>
                <a:lnTo>
                  <a:pt x="150253" y="261620"/>
                </a:lnTo>
                <a:close/>
              </a:path>
              <a:path w="361315" h="452120">
                <a:moveTo>
                  <a:pt x="154241" y="411035"/>
                </a:moveTo>
                <a:lnTo>
                  <a:pt x="154165" y="411302"/>
                </a:lnTo>
                <a:lnTo>
                  <a:pt x="154241" y="411035"/>
                </a:lnTo>
                <a:close/>
              </a:path>
              <a:path w="361315" h="452120">
                <a:moveTo>
                  <a:pt x="162115" y="442823"/>
                </a:moveTo>
                <a:lnTo>
                  <a:pt x="161594" y="442747"/>
                </a:lnTo>
                <a:lnTo>
                  <a:pt x="160858" y="442620"/>
                </a:lnTo>
                <a:lnTo>
                  <a:pt x="159689" y="442468"/>
                </a:lnTo>
                <a:lnTo>
                  <a:pt x="160528" y="442620"/>
                </a:lnTo>
                <a:lnTo>
                  <a:pt x="161302" y="442722"/>
                </a:lnTo>
                <a:lnTo>
                  <a:pt x="162115" y="442823"/>
                </a:lnTo>
                <a:close/>
              </a:path>
              <a:path w="361315" h="452120">
                <a:moveTo>
                  <a:pt x="176885" y="262534"/>
                </a:moveTo>
                <a:lnTo>
                  <a:pt x="175463" y="261924"/>
                </a:lnTo>
                <a:lnTo>
                  <a:pt x="169494" y="261670"/>
                </a:lnTo>
                <a:lnTo>
                  <a:pt x="172770" y="262115"/>
                </a:lnTo>
                <a:lnTo>
                  <a:pt x="168427" y="262166"/>
                </a:lnTo>
                <a:lnTo>
                  <a:pt x="173761" y="262470"/>
                </a:lnTo>
                <a:lnTo>
                  <a:pt x="176885" y="262534"/>
                </a:lnTo>
                <a:close/>
              </a:path>
              <a:path w="361315" h="452120">
                <a:moveTo>
                  <a:pt x="178955" y="414947"/>
                </a:moveTo>
                <a:lnTo>
                  <a:pt x="178917" y="415124"/>
                </a:lnTo>
                <a:lnTo>
                  <a:pt x="178955" y="414947"/>
                </a:lnTo>
                <a:close/>
              </a:path>
              <a:path w="361315" h="452120">
                <a:moveTo>
                  <a:pt x="186372" y="263385"/>
                </a:moveTo>
                <a:lnTo>
                  <a:pt x="182283" y="262293"/>
                </a:lnTo>
                <a:lnTo>
                  <a:pt x="182981" y="262610"/>
                </a:lnTo>
                <a:lnTo>
                  <a:pt x="186372" y="263385"/>
                </a:lnTo>
                <a:close/>
              </a:path>
              <a:path w="361315" h="452120">
                <a:moveTo>
                  <a:pt x="196507" y="351790"/>
                </a:moveTo>
                <a:lnTo>
                  <a:pt x="195605" y="351790"/>
                </a:lnTo>
                <a:lnTo>
                  <a:pt x="196176" y="351637"/>
                </a:lnTo>
                <a:lnTo>
                  <a:pt x="195707" y="351421"/>
                </a:lnTo>
                <a:lnTo>
                  <a:pt x="194767" y="351790"/>
                </a:lnTo>
                <a:lnTo>
                  <a:pt x="195554" y="351332"/>
                </a:lnTo>
                <a:lnTo>
                  <a:pt x="195135" y="351129"/>
                </a:lnTo>
                <a:lnTo>
                  <a:pt x="192963" y="351790"/>
                </a:lnTo>
                <a:lnTo>
                  <a:pt x="189687" y="352590"/>
                </a:lnTo>
                <a:lnTo>
                  <a:pt x="196507" y="351790"/>
                </a:lnTo>
                <a:close/>
              </a:path>
              <a:path w="361315" h="452120">
                <a:moveTo>
                  <a:pt x="197599" y="392391"/>
                </a:moveTo>
                <a:lnTo>
                  <a:pt x="197142" y="391883"/>
                </a:lnTo>
                <a:lnTo>
                  <a:pt x="196659" y="392391"/>
                </a:lnTo>
                <a:lnTo>
                  <a:pt x="197599" y="392391"/>
                </a:lnTo>
                <a:close/>
              </a:path>
              <a:path w="361315" h="452120">
                <a:moveTo>
                  <a:pt x="198818" y="264985"/>
                </a:moveTo>
                <a:lnTo>
                  <a:pt x="197446" y="264160"/>
                </a:lnTo>
                <a:lnTo>
                  <a:pt x="195681" y="264160"/>
                </a:lnTo>
                <a:lnTo>
                  <a:pt x="198818" y="264985"/>
                </a:lnTo>
                <a:close/>
              </a:path>
              <a:path w="361315" h="452120">
                <a:moveTo>
                  <a:pt x="198958" y="103682"/>
                </a:moveTo>
                <a:lnTo>
                  <a:pt x="198056" y="103149"/>
                </a:lnTo>
                <a:lnTo>
                  <a:pt x="197612" y="103149"/>
                </a:lnTo>
                <a:lnTo>
                  <a:pt x="198958" y="103682"/>
                </a:lnTo>
                <a:close/>
              </a:path>
              <a:path w="361315" h="452120">
                <a:moveTo>
                  <a:pt x="200164" y="104254"/>
                </a:moveTo>
                <a:lnTo>
                  <a:pt x="199326" y="103886"/>
                </a:lnTo>
                <a:lnTo>
                  <a:pt x="199948" y="104254"/>
                </a:lnTo>
                <a:lnTo>
                  <a:pt x="200164" y="104254"/>
                </a:lnTo>
                <a:close/>
              </a:path>
              <a:path w="361315" h="452120">
                <a:moveTo>
                  <a:pt x="200545" y="265430"/>
                </a:moveTo>
                <a:lnTo>
                  <a:pt x="198818" y="264985"/>
                </a:lnTo>
                <a:lnTo>
                  <a:pt x="199567" y="265430"/>
                </a:lnTo>
                <a:lnTo>
                  <a:pt x="200545" y="265430"/>
                </a:lnTo>
                <a:close/>
              </a:path>
              <a:path w="361315" h="452120">
                <a:moveTo>
                  <a:pt x="201549" y="349173"/>
                </a:moveTo>
                <a:lnTo>
                  <a:pt x="198234" y="350189"/>
                </a:lnTo>
                <a:lnTo>
                  <a:pt x="195554" y="351332"/>
                </a:lnTo>
                <a:lnTo>
                  <a:pt x="195910" y="351332"/>
                </a:lnTo>
                <a:lnTo>
                  <a:pt x="198196" y="350418"/>
                </a:lnTo>
                <a:lnTo>
                  <a:pt x="201549" y="349173"/>
                </a:lnTo>
                <a:close/>
              </a:path>
              <a:path w="361315" h="452120">
                <a:moveTo>
                  <a:pt x="201853" y="347980"/>
                </a:moveTo>
                <a:lnTo>
                  <a:pt x="194195" y="350418"/>
                </a:lnTo>
                <a:lnTo>
                  <a:pt x="193675" y="350418"/>
                </a:lnTo>
                <a:lnTo>
                  <a:pt x="195135" y="351129"/>
                </a:lnTo>
                <a:lnTo>
                  <a:pt x="198234" y="350189"/>
                </a:lnTo>
                <a:lnTo>
                  <a:pt x="201282" y="349173"/>
                </a:lnTo>
                <a:lnTo>
                  <a:pt x="201117" y="349173"/>
                </a:lnTo>
                <a:lnTo>
                  <a:pt x="201231" y="348983"/>
                </a:lnTo>
                <a:lnTo>
                  <a:pt x="201853" y="347980"/>
                </a:lnTo>
                <a:close/>
              </a:path>
              <a:path w="361315" h="452120">
                <a:moveTo>
                  <a:pt x="203263" y="53340"/>
                </a:moveTo>
                <a:lnTo>
                  <a:pt x="203022" y="53340"/>
                </a:lnTo>
                <a:lnTo>
                  <a:pt x="203047" y="53594"/>
                </a:lnTo>
                <a:lnTo>
                  <a:pt x="203263" y="53340"/>
                </a:lnTo>
                <a:close/>
              </a:path>
              <a:path w="361315" h="452120">
                <a:moveTo>
                  <a:pt x="207111" y="345440"/>
                </a:moveTo>
                <a:lnTo>
                  <a:pt x="205054" y="346710"/>
                </a:lnTo>
                <a:lnTo>
                  <a:pt x="201637" y="348983"/>
                </a:lnTo>
                <a:lnTo>
                  <a:pt x="201282" y="349173"/>
                </a:lnTo>
                <a:lnTo>
                  <a:pt x="201993" y="348983"/>
                </a:lnTo>
                <a:lnTo>
                  <a:pt x="204622" y="347980"/>
                </a:lnTo>
                <a:lnTo>
                  <a:pt x="206705" y="345859"/>
                </a:lnTo>
                <a:lnTo>
                  <a:pt x="207111" y="345440"/>
                </a:lnTo>
                <a:close/>
              </a:path>
              <a:path w="361315" h="452120">
                <a:moveTo>
                  <a:pt x="207645" y="266700"/>
                </a:moveTo>
                <a:lnTo>
                  <a:pt x="202971" y="265430"/>
                </a:lnTo>
                <a:lnTo>
                  <a:pt x="202577" y="265430"/>
                </a:lnTo>
                <a:lnTo>
                  <a:pt x="200545" y="265430"/>
                </a:lnTo>
                <a:lnTo>
                  <a:pt x="202869" y="266700"/>
                </a:lnTo>
                <a:lnTo>
                  <a:pt x="202958" y="265531"/>
                </a:lnTo>
                <a:lnTo>
                  <a:pt x="207645" y="266700"/>
                </a:lnTo>
                <a:close/>
              </a:path>
              <a:path w="361315" h="452120">
                <a:moveTo>
                  <a:pt x="209181" y="109220"/>
                </a:moveTo>
                <a:lnTo>
                  <a:pt x="207695" y="108229"/>
                </a:lnTo>
                <a:lnTo>
                  <a:pt x="208737" y="109220"/>
                </a:lnTo>
                <a:lnTo>
                  <a:pt x="209181" y="109220"/>
                </a:lnTo>
                <a:close/>
              </a:path>
              <a:path w="361315" h="452120">
                <a:moveTo>
                  <a:pt x="212852" y="341795"/>
                </a:moveTo>
                <a:lnTo>
                  <a:pt x="210667" y="343446"/>
                </a:lnTo>
                <a:lnTo>
                  <a:pt x="206705" y="345859"/>
                </a:lnTo>
                <a:lnTo>
                  <a:pt x="209931" y="344271"/>
                </a:lnTo>
                <a:lnTo>
                  <a:pt x="210997" y="343522"/>
                </a:lnTo>
                <a:lnTo>
                  <a:pt x="211912" y="342658"/>
                </a:lnTo>
                <a:lnTo>
                  <a:pt x="212852" y="341795"/>
                </a:lnTo>
                <a:close/>
              </a:path>
              <a:path w="361315" h="452120">
                <a:moveTo>
                  <a:pt x="213106" y="270967"/>
                </a:moveTo>
                <a:lnTo>
                  <a:pt x="212305" y="270522"/>
                </a:lnTo>
                <a:lnTo>
                  <a:pt x="211416" y="270167"/>
                </a:lnTo>
                <a:lnTo>
                  <a:pt x="211162" y="269875"/>
                </a:lnTo>
                <a:lnTo>
                  <a:pt x="210693" y="269976"/>
                </a:lnTo>
                <a:lnTo>
                  <a:pt x="211188" y="270167"/>
                </a:lnTo>
                <a:lnTo>
                  <a:pt x="212229" y="270522"/>
                </a:lnTo>
                <a:lnTo>
                  <a:pt x="213106" y="270967"/>
                </a:lnTo>
                <a:close/>
              </a:path>
              <a:path w="361315" h="452120">
                <a:moveTo>
                  <a:pt x="213944" y="340880"/>
                </a:moveTo>
                <a:lnTo>
                  <a:pt x="213601" y="341172"/>
                </a:lnTo>
                <a:lnTo>
                  <a:pt x="213194" y="341464"/>
                </a:lnTo>
                <a:lnTo>
                  <a:pt x="212852" y="341795"/>
                </a:lnTo>
                <a:lnTo>
                  <a:pt x="213347" y="341439"/>
                </a:lnTo>
                <a:lnTo>
                  <a:pt x="213741" y="341096"/>
                </a:lnTo>
                <a:lnTo>
                  <a:pt x="213944" y="340880"/>
                </a:lnTo>
                <a:close/>
              </a:path>
              <a:path w="361315" h="452120">
                <a:moveTo>
                  <a:pt x="217068" y="272948"/>
                </a:moveTo>
                <a:lnTo>
                  <a:pt x="215823" y="272148"/>
                </a:lnTo>
                <a:lnTo>
                  <a:pt x="215557" y="272097"/>
                </a:lnTo>
                <a:lnTo>
                  <a:pt x="214757" y="271780"/>
                </a:lnTo>
                <a:lnTo>
                  <a:pt x="213944" y="271386"/>
                </a:lnTo>
                <a:lnTo>
                  <a:pt x="215646" y="272224"/>
                </a:lnTo>
                <a:lnTo>
                  <a:pt x="217068" y="272948"/>
                </a:lnTo>
                <a:close/>
              </a:path>
              <a:path w="361315" h="452120">
                <a:moveTo>
                  <a:pt x="219176" y="337820"/>
                </a:moveTo>
                <a:lnTo>
                  <a:pt x="218668" y="337820"/>
                </a:lnTo>
                <a:lnTo>
                  <a:pt x="218008" y="339090"/>
                </a:lnTo>
                <a:lnTo>
                  <a:pt x="218452" y="338747"/>
                </a:lnTo>
                <a:lnTo>
                  <a:pt x="218554" y="338607"/>
                </a:lnTo>
                <a:lnTo>
                  <a:pt x="219176" y="337820"/>
                </a:lnTo>
                <a:close/>
              </a:path>
              <a:path w="361315" h="452120">
                <a:moveTo>
                  <a:pt x="223329" y="278244"/>
                </a:moveTo>
                <a:lnTo>
                  <a:pt x="222237" y="276542"/>
                </a:lnTo>
                <a:lnTo>
                  <a:pt x="220726" y="275056"/>
                </a:lnTo>
                <a:lnTo>
                  <a:pt x="219240" y="273545"/>
                </a:lnTo>
                <a:lnTo>
                  <a:pt x="216395" y="271856"/>
                </a:lnTo>
                <a:lnTo>
                  <a:pt x="217906" y="273024"/>
                </a:lnTo>
                <a:lnTo>
                  <a:pt x="219367" y="274180"/>
                </a:lnTo>
                <a:lnTo>
                  <a:pt x="220700" y="275475"/>
                </a:lnTo>
                <a:lnTo>
                  <a:pt x="221894" y="276834"/>
                </a:lnTo>
                <a:lnTo>
                  <a:pt x="219290" y="275145"/>
                </a:lnTo>
                <a:lnTo>
                  <a:pt x="220637" y="276161"/>
                </a:lnTo>
                <a:lnTo>
                  <a:pt x="222148" y="277063"/>
                </a:lnTo>
                <a:lnTo>
                  <a:pt x="223329" y="278244"/>
                </a:lnTo>
                <a:close/>
              </a:path>
              <a:path w="361315" h="452120">
                <a:moveTo>
                  <a:pt x="224624" y="330669"/>
                </a:moveTo>
                <a:lnTo>
                  <a:pt x="223659" y="332105"/>
                </a:lnTo>
                <a:lnTo>
                  <a:pt x="222415" y="333349"/>
                </a:lnTo>
                <a:lnTo>
                  <a:pt x="221221" y="334632"/>
                </a:lnTo>
                <a:lnTo>
                  <a:pt x="221030" y="335051"/>
                </a:lnTo>
                <a:lnTo>
                  <a:pt x="220802" y="335470"/>
                </a:lnTo>
                <a:lnTo>
                  <a:pt x="220535" y="335876"/>
                </a:lnTo>
                <a:lnTo>
                  <a:pt x="223481" y="332524"/>
                </a:lnTo>
                <a:lnTo>
                  <a:pt x="224624" y="330669"/>
                </a:lnTo>
                <a:close/>
              </a:path>
              <a:path w="361315" h="452120">
                <a:moveTo>
                  <a:pt x="230898" y="314109"/>
                </a:moveTo>
                <a:lnTo>
                  <a:pt x="229793" y="316153"/>
                </a:lnTo>
                <a:lnTo>
                  <a:pt x="228206" y="323456"/>
                </a:lnTo>
                <a:lnTo>
                  <a:pt x="228168" y="323811"/>
                </a:lnTo>
                <a:lnTo>
                  <a:pt x="228854" y="323456"/>
                </a:lnTo>
                <a:lnTo>
                  <a:pt x="229412" y="323024"/>
                </a:lnTo>
                <a:lnTo>
                  <a:pt x="229349" y="323456"/>
                </a:lnTo>
                <a:lnTo>
                  <a:pt x="229222" y="324078"/>
                </a:lnTo>
                <a:lnTo>
                  <a:pt x="228981" y="325120"/>
                </a:lnTo>
                <a:lnTo>
                  <a:pt x="228460" y="327520"/>
                </a:lnTo>
                <a:lnTo>
                  <a:pt x="225755" y="331838"/>
                </a:lnTo>
                <a:lnTo>
                  <a:pt x="228561" y="327888"/>
                </a:lnTo>
                <a:lnTo>
                  <a:pt x="228663" y="327520"/>
                </a:lnTo>
                <a:lnTo>
                  <a:pt x="229374" y="324942"/>
                </a:lnTo>
                <a:lnTo>
                  <a:pt x="229946" y="322986"/>
                </a:lnTo>
                <a:lnTo>
                  <a:pt x="230441" y="320929"/>
                </a:lnTo>
                <a:lnTo>
                  <a:pt x="230543" y="318477"/>
                </a:lnTo>
                <a:lnTo>
                  <a:pt x="230593" y="316153"/>
                </a:lnTo>
                <a:lnTo>
                  <a:pt x="230898" y="314109"/>
                </a:lnTo>
                <a:close/>
              </a:path>
              <a:path w="361315" h="452120">
                <a:moveTo>
                  <a:pt x="231762" y="308127"/>
                </a:moveTo>
                <a:lnTo>
                  <a:pt x="231089" y="312762"/>
                </a:lnTo>
                <a:lnTo>
                  <a:pt x="231063" y="313791"/>
                </a:lnTo>
                <a:lnTo>
                  <a:pt x="231635" y="312762"/>
                </a:lnTo>
                <a:lnTo>
                  <a:pt x="231762" y="308127"/>
                </a:lnTo>
                <a:close/>
              </a:path>
              <a:path w="361315" h="452120">
                <a:moveTo>
                  <a:pt x="231965" y="303072"/>
                </a:moveTo>
                <a:lnTo>
                  <a:pt x="231419" y="308127"/>
                </a:lnTo>
                <a:lnTo>
                  <a:pt x="230974" y="312762"/>
                </a:lnTo>
                <a:lnTo>
                  <a:pt x="231724" y="308127"/>
                </a:lnTo>
                <a:lnTo>
                  <a:pt x="231787" y="307848"/>
                </a:lnTo>
                <a:lnTo>
                  <a:pt x="231863" y="305574"/>
                </a:lnTo>
                <a:lnTo>
                  <a:pt x="231965" y="303072"/>
                </a:lnTo>
                <a:close/>
              </a:path>
              <a:path w="361315" h="452120">
                <a:moveTo>
                  <a:pt x="232295" y="299923"/>
                </a:moveTo>
                <a:lnTo>
                  <a:pt x="231533" y="297345"/>
                </a:lnTo>
                <a:lnTo>
                  <a:pt x="231965" y="303072"/>
                </a:lnTo>
                <a:lnTo>
                  <a:pt x="232295" y="299923"/>
                </a:lnTo>
                <a:close/>
              </a:path>
              <a:path w="361315" h="452120">
                <a:moveTo>
                  <a:pt x="233807" y="297243"/>
                </a:moveTo>
                <a:lnTo>
                  <a:pt x="232791" y="294220"/>
                </a:lnTo>
                <a:lnTo>
                  <a:pt x="232498" y="293751"/>
                </a:lnTo>
                <a:lnTo>
                  <a:pt x="232549" y="295490"/>
                </a:lnTo>
                <a:lnTo>
                  <a:pt x="232791" y="297624"/>
                </a:lnTo>
                <a:lnTo>
                  <a:pt x="232816" y="299796"/>
                </a:lnTo>
                <a:lnTo>
                  <a:pt x="232918" y="302425"/>
                </a:lnTo>
                <a:lnTo>
                  <a:pt x="233019" y="303720"/>
                </a:lnTo>
                <a:lnTo>
                  <a:pt x="233172" y="301383"/>
                </a:lnTo>
                <a:lnTo>
                  <a:pt x="233807" y="297243"/>
                </a:lnTo>
                <a:close/>
              </a:path>
              <a:path w="361315" h="452120">
                <a:moveTo>
                  <a:pt x="236588" y="440118"/>
                </a:moveTo>
                <a:lnTo>
                  <a:pt x="233095" y="440626"/>
                </a:lnTo>
                <a:lnTo>
                  <a:pt x="235496" y="440626"/>
                </a:lnTo>
                <a:lnTo>
                  <a:pt x="236588" y="440118"/>
                </a:lnTo>
                <a:close/>
              </a:path>
              <a:path w="361315" h="452120">
                <a:moveTo>
                  <a:pt x="236740" y="144780"/>
                </a:moveTo>
                <a:lnTo>
                  <a:pt x="236410" y="144780"/>
                </a:lnTo>
                <a:lnTo>
                  <a:pt x="236512" y="144945"/>
                </a:lnTo>
                <a:lnTo>
                  <a:pt x="236740" y="144780"/>
                </a:lnTo>
                <a:close/>
              </a:path>
              <a:path w="361315" h="452120">
                <a:moveTo>
                  <a:pt x="243497" y="364909"/>
                </a:moveTo>
                <a:lnTo>
                  <a:pt x="243471" y="365175"/>
                </a:lnTo>
                <a:lnTo>
                  <a:pt x="243497" y="364909"/>
                </a:lnTo>
                <a:close/>
              </a:path>
              <a:path w="361315" h="452120">
                <a:moveTo>
                  <a:pt x="255282" y="444588"/>
                </a:moveTo>
                <a:lnTo>
                  <a:pt x="250405" y="445770"/>
                </a:lnTo>
                <a:lnTo>
                  <a:pt x="254101" y="445770"/>
                </a:lnTo>
                <a:lnTo>
                  <a:pt x="255282" y="444588"/>
                </a:lnTo>
                <a:close/>
              </a:path>
              <a:path w="361315" h="452120">
                <a:moveTo>
                  <a:pt x="258343" y="345440"/>
                </a:moveTo>
                <a:lnTo>
                  <a:pt x="257987" y="345084"/>
                </a:lnTo>
                <a:lnTo>
                  <a:pt x="257467" y="345440"/>
                </a:lnTo>
                <a:lnTo>
                  <a:pt x="258343" y="345440"/>
                </a:lnTo>
                <a:close/>
              </a:path>
              <a:path w="361315" h="452120">
                <a:moveTo>
                  <a:pt x="263067" y="342976"/>
                </a:moveTo>
                <a:lnTo>
                  <a:pt x="262547" y="341922"/>
                </a:lnTo>
                <a:lnTo>
                  <a:pt x="262674" y="342811"/>
                </a:lnTo>
                <a:lnTo>
                  <a:pt x="263067" y="342976"/>
                </a:lnTo>
                <a:close/>
              </a:path>
              <a:path w="361315" h="452120">
                <a:moveTo>
                  <a:pt x="265125" y="433070"/>
                </a:moveTo>
                <a:lnTo>
                  <a:pt x="261366" y="434340"/>
                </a:lnTo>
                <a:lnTo>
                  <a:pt x="261556" y="434340"/>
                </a:lnTo>
                <a:lnTo>
                  <a:pt x="265099" y="433298"/>
                </a:lnTo>
                <a:lnTo>
                  <a:pt x="265125" y="433070"/>
                </a:lnTo>
                <a:close/>
              </a:path>
              <a:path w="361315" h="452120">
                <a:moveTo>
                  <a:pt x="269290" y="335280"/>
                </a:moveTo>
                <a:lnTo>
                  <a:pt x="267931" y="334568"/>
                </a:lnTo>
                <a:lnTo>
                  <a:pt x="268198" y="335280"/>
                </a:lnTo>
                <a:lnTo>
                  <a:pt x="269290" y="335280"/>
                </a:lnTo>
                <a:close/>
              </a:path>
              <a:path w="361315" h="452120">
                <a:moveTo>
                  <a:pt x="271792" y="177800"/>
                </a:moveTo>
                <a:lnTo>
                  <a:pt x="271538" y="177800"/>
                </a:lnTo>
                <a:lnTo>
                  <a:pt x="271627" y="177952"/>
                </a:lnTo>
                <a:lnTo>
                  <a:pt x="271792" y="177800"/>
                </a:lnTo>
                <a:close/>
              </a:path>
              <a:path w="361315" h="452120">
                <a:moveTo>
                  <a:pt x="289699" y="31750"/>
                </a:moveTo>
                <a:lnTo>
                  <a:pt x="287591" y="30632"/>
                </a:lnTo>
                <a:lnTo>
                  <a:pt x="288315" y="31750"/>
                </a:lnTo>
                <a:lnTo>
                  <a:pt x="289699" y="31750"/>
                </a:lnTo>
                <a:close/>
              </a:path>
              <a:path w="361315" h="452120">
                <a:moveTo>
                  <a:pt x="295071" y="28079"/>
                </a:moveTo>
                <a:lnTo>
                  <a:pt x="287451" y="24460"/>
                </a:lnTo>
                <a:lnTo>
                  <a:pt x="285369" y="23736"/>
                </a:lnTo>
                <a:lnTo>
                  <a:pt x="286359" y="24257"/>
                </a:lnTo>
                <a:lnTo>
                  <a:pt x="287248" y="24853"/>
                </a:lnTo>
                <a:lnTo>
                  <a:pt x="288188" y="25425"/>
                </a:lnTo>
                <a:lnTo>
                  <a:pt x="295071" y="28079"/>
                </a:lnTo>
                <a:close/>
              </a:path>
              <a:path w="361315" h="452120">
                <a:moveTo>
                  <a:pt x="299262" y="38620"/>
                </a:moveTo>
                <a:lnTo>
                  <a:pt x="295579" y="35445"/>
                </a:lnTo>
                <a:lnTo>
                  <a:pt x="298145" y="38049"/>
                </a:lnTo>
                <a:lnTo>
                  <a:pt x="298640" y="38315"/>
                </a:lnTo>
                <a:lnTo>
                  <a:pt x="299262" y="38620"/>
                </a:lnTo>
                <a:close/>
              </a:path>
              <a:path w="361315" h="452120">
                <a:moveTo>
                  <a:pt x="307682" y="35763"/>
                </a:moveTo>
                <a:lnTo>
                  <a:pt x="303796" y="33108"/>
                </a:lnTo>
                <a:lnTo>
                  <a:pt x="299186" y="30264"/>
                </a:lnTo>
                <a:lnTo>
                  <a:pt x="295135" y="28079"/>
                </a:lnTo>
                <a:lnTo>
                  <a:pt x="303618" y="33845"/>
                </a:lnTo>
                <a:lnTo>
                  <a:pt x="307682" y="35763"/>
                </a:lnTo>
                <a:close/>
              </a:path>
              <a:path w="361315" h="452120">
                <a:moveTo>
                  <a:pt x="310273" y="228752"/>
                </a:moveTo>
                <a:lnTo>
                  <a:pt x="310184" y="228600"/>
                </a:lnTo>
                <a:lnTo>
                  <a:pt x="309943" y="228600"/>
                </a:lnTo>
                <a:lnTo>
                  <a:pt x="310273" y="228752"/>
                </a:lnTo>
                <a:close/>
              </a:path>
              <a:path w="361315" h="452120">
                <a:moveTo>
                  <a:pt x="311035" y="226060"/>
                </a:moveTo>
                <a:lnTo>
                  <a:pt x="308483" y="224790"/>
                </a:lnTo>
                <a:lnTo>
                  <a:pt x="308673" y="224955"/>
                </a:lnTo>
                <a:lnTo>
                  <a:pt x="311035" y="226060"/>
                </a:lnTo>
                <a:close/>
              </a:path>
              <a:path w="361315" h="452120">
                <a:moveTo>
                  <a:pt x="312750" y="105397"/>
                </a:moveTo>
                <a:lnTo>
                  <a:pt x="311569" y="105397"/>
                </a:lnTo>
                <a:lnTo>
                  <a:pt x="312064" y="106006"/>
                </a:lnTo>
                <a:lnTo>
                  <a:pt x="312750" y="105397"/>
                </a:lnTo>
                <a:close/>
              </a:path>
              <a:path w="361315" h="452120">
                <a:moveTo>
                  <a:pt x="313029" y="198869"/>
                </a:moveTo>
                <a:lnTo>
                  <a:pt x="312267" y="199707"/>
                </a:lnTo>
                <a:lnTo>
                  <a:pt x="312686" y="199390"/>
                </a:lnTo>
                <a:lnTo>
                  <a:pt x="313029" y="198869"/>
                </a:lnTo>
                <a:close/>
              </a:path>
              <a:path w="361315" h="452120">
                <a:moveTo>
                  <a:pt x="315315" y="229870"/>
                </a:moveTo>
                <a:lnTo>
                  <a:pt x="313651" y="229171"/>
                </a:lnTo>
                <a:lnTo>
                  <a:pt x="314604" y="229870"/>
                </a:lnTo>
                <a:lnTo>
                  <a:pt x="315315" y="229870"/>
                </a:lnTo>
                <a:close/>
              </a:path>
              <a:path w="361315" h="452120">
                <a:moveTo>
                  <a:pt x="316090" y="195580"/>
                </a:moveTo>
                <a:lnTo>
                  <a:pt x="314375" y="196850"/>
                </a:lnTo>
                <a:lnTo>
                  <a:pt x="313029" y="198869"/>
                </a:lnTo>
                <a:lnTo>
                  <a:pt x="316090" y="195580"/>
                </a:lnTo>
                <a:close/>
              </a:path>
              <a:path w="361315" h="452120">
                <a:moveTo>
                  <a:pt x="323786" y="54292"/>
                </a:moveTo>
                <a:lnTo>
                  <a:pt x="323646" y="53936"/>
                </a:lnTo>
                <a:lnTo>
                  <a:pt x="323545" y="53771"/>
                </a:lnTo>
                <a:lnTo>
                  <a:pt x="323786" y="54292"/>
                </a:lnTo>
                <a:close/>
              </a:path>
              <a:path w="361315" h="452120">
                <a:moveTo>
                  <a:pt x="323913" y="53594"/>
                </a:moveTo>
                <a:lnTo>
                  <a:pt x="323837" y="53340"/>
                </a:lnTo>
                <a:lnTo>
                  <a:pt x="323697" y="53340"/>
                </a:lnTo>
                <a:lnTo>
                  <a:pt x="323913" y="53594"/>
                </a:lnTo>
                <a:close/>
              </a:path>
              <a:path w="361315" h="452120">
                <a:moveTo>
                  <a:pt x="324713" y="62674"/>
                </a:moveTo>
                <a:lnTo>
                  <a:pt x="324396" y="62242"/>
                </a:lnTo>
                <a:lnTo>
                  <a:pt x="324713" y="62674"/>
                </a:lnTo>
                <a:close/>
              </a:path>
              <a:path w="361315" h="452120">
                <a:moveTo>
                  <a:pt x="324980" y="61696"/>
                </a:moveTo>
                <a:lnTo>
                  <a:pt x="321335" y="57150"/>
                </a:lnTo>
                <a:lnTo>
                  <a:pt x="320903" y="57150"/>
                </a:lnTo>
                <a:lnTo>
                  <a:pt x="322135" y="58953"/>
                </a:lnTo>
                <a:lnTo>
                  <a:pt x="321970" y="58826"/>
                </a:lnTo>
                <a:lnTo>
                  <a:pt x="322097" y="59004"/>
                </a:lnTo>
                <a:lnTo>
                  <a:pt x="321779" y="58572"/>
                </a:lnTo>
                <a:lnTo>
                  <a:pt x="321691" y="58420"/>
                </a:lnTo>
                <a:lnTo>
                  <a:pt x="320852" y="57150"/>
                </a:lnTo>
                <a:lnTo>
                  <a:pt x="320103" y="57150"/>
                </a:lnTo>
                <a:lnTo>
                  <a:pt x="324231" y="62230"/>
                </a:lnTo>
                <a:lnTo>
                  <a:pt x="324396" y="62230"/>
                </a:lnTo>
                <a:lnTo>
                  <a:pt x="322605" y="59690"/>
                </a:lnTo>
                <a:lnTo>
                  <a:pt x="322135" y="59067"/>
                </a:lnTo>
                <a:lnTo>
                  <a:pt x="322656" y="59690"/>
                </a:lnTo>
                <a:lnTo>
                  <a:pt x="322364" y="59207"/>
                </a:lnTo>
                <a:lnTo>
                  <a:pt x="322910" y="59690"/>
                </a:lnTo>
                <a:lnTo>
                  <a:pt x="324586" y="61404"/>
                </a:lnTo>
                <a:lnTo>
                  <a:pt x="324980" y="61696"/>
                </a:lnTo>
                <a:close/>
              </a:path>
              <a:path w="361315" h="452120">
                <a:moveTo>
                  <a:pt x="325183" y="63385"/>
                </a:moveTo>
                <a:lnTo>
                  <a:pt x="325043" y="62865"/>
                </a:lnTo>
                <a:lnTo>
                  <a:pt x="324891" y="62674"/>
                </a:lnTo>
                <a:lnTo>
                  <a:pt x="324408" y="62242"/>
                </a:lnTo>
                <a:lnTo>
                  <a:pt x="324713" y="62674"/>
                </a:lnTo>
                <a:lnTo>
                  <a:pt x="324866" y="62865"/>
                </a:lnTo>
                <a:lnTo>
                  <a:pt x="325183" y="63385"/>
                </a:lnTo>
                <a:close/>
              </a:path>
              <a:path w="361315" h="452120">
                <a:moveTo>
                  <a:pt x="325424" y="186461"/>
                </a:moveTo>
                <a:lnTo>
                  <a:pt x="325247" y="186728"/>
                </a:lnTo>
                <a:lnTo>
                  <a:pt x="325081" y="187032"/>
                </a:lnTo>
                <a:lnTo>
                  <a:pt x="324954" y="187248"/>
                </a:lnTo>
                <a:lnTo>
                  <a:pt x="325234" y="186829"/>
                </a:lnTo>
                <a:lnTo>
                  <a:pt x="325374" y="186588"/>
                </a:lnTo>
                <a:lnTo>
                  <a:pt x="325424" y="186461"/>
                </a:lnTo>
                <a:close/>
              </a:path>
              <a:path w="361315" h="452120">
                <a:moveTo>
                  <a:pt x="337248" y="397306"/>
                </a:moveTo>
                <a:lnTo>
                  <a:pt x="336346" y="398424"/>
                </a:lnTo>
                <a:lnTo>
                  <a:pt x="335534" y="399389"/>
                </a:lnTo>
                <a:lnTo>
                  <a:pt x="334784" y="400278"/>
                </a:lnTo>
                <a:lnTo>
                  <a:pt x="336080" y="398919"/>
                </a:lnTo>
                <a:lnTo>
                  <a:pt x="336778" y="398030"/>
                </a:lnTo>
                <a:lnTo>
                  <a:pt x="337248" y="397306"/>
                </a:lnTo>
                <a:close/>
              </a:path>
              <a:path w="361315" h="452120">
                <a:moveTo>
                  <a:pt x="340842" y="80606"/>
                </a:moveTo>
                <a:lnTo>
                  <a:pt x="339547" y="75450"/>
                </a:lnTo>
                <a:lnTo>
                  <a:pt x="338010" y="73761"/>
                </a:lnTo>
                <a:lnTo>
                  <a:pt x="339344" y="76212"/>
                </a:lnTo>
                <a:lnTo>
                  <a:pt x="340842" y="80606"/>
                </a:lnTo>
                <a:close/>
              </a:path>
              <a:path w="361315" h="452120">
                <a:moveTo>
                  <a:pt x="341668" y="83058"/>
                </a:moveTo>
                <a:lnTo>
                  <a:pt x="340842" y="80606"/>
                </a:lnTo>
                <a:lnTo>
                  <a:pt x="341325" y="82575"/>
                </a:lnTo>
                <a:lnTo>
                  <a:pt x="341668" y="83058"/>
                </a:lnTo>
                <a:close/>
              </a:path>
              <a:path w="361315" h="452120">
                <a:moveTo>
                  <a:pt x="345173" y="99060"/>
                </a:moveTo>
                <a:lnTo>
                  <a:pt x="345059" y="98031"/>
                </a:lnTo>
                <a:lnTo>
                  <a:pt x="344995" y="97790"/>
                </a:lnTo>
                <a:lnTo>
                  <a:pt x="344805" y="97790"/>
                </a:lnTo>
                <a:lnTo>
                  <a:pt x="344893" y="98336"/>
                </a:lnTo>
                <a:lnTo>
                  <a:pt x="345008" y="99060"/>
                </a:lnTo>
                <a:lnTo>
                  <a:pt x="345173" y="99060"/>
                </a:lnTo>
                <a:close/>
              </a:path>
              <a:path w="361315" h="452120">
                <a:moveTo>
                  <a:pt x="347497" y="126504"/>
                </a:moveTo>
                <a:lnTo>
                  <a:pt x="347281" y="128066"/>
                </a:lnTo>
                <a:lnTo>
                  <a:pt x="347103" y="130073"/>
                </a:lnTo>
                <a:lnTo>
                  <a:pt x="347154" y="132842"/>
                </a:lnTo>
                <a:lnTo>
                  <a:pt x="347421" y="130390"/>
                </a:lnTo>
                <a:lnTo>
                  <a:pt x="347472" y="128333"/>
                </a:lnTo>
                <a:lnTo>
                  <a:pt x="347497" y="126504"/>
                </a:lnTo>
                <a:close/>
              </a:path>
              <a:path w="361315" h="452120">
                <a:moveTo>
                  <a:pt x="349872" y="126898"/>
                </a:moveTo>
                <a:lnTo>
                  <a:pt x="349859" y="114617"/>
                </a:lnTo>
                <a:lnTo>
                  <a:pt x="349161" y="113004"/>
                </a:lnTo>
                <a:lnTo>
                  <a:pt x="349377" y="123558"/>
                </a:lnTo>
                <a:lnTo>
                  <a:pt x="349872" y="126898"/>
                </a:lnTo>
                <a:close/>
              </a:path>
              <a:path w="361315" h="452120">
                <a:moveTo>
                  <a:pt x="353136" y="273418"/>
                </a:moveTo>
                <a:lnTo>
                  <a:pt x="353021" y="273050"/>
                </a:lnTo>
                <a:lnTo>
                  <a:pt x="352882" y="273050"/>
                </a:lnTo>
                <a:lnTo>
                  <a:pt x="353136" y="273418"/>
                </a:lnTo>
                <a:close/>
              </a:path>
              <a:path w="361315" h="452120">
                <a:moveTo>
                  <a:pt x="355917" y="285115"/>
                </a:moveTo>
                <a:lnTo>
                  <a:pt x="355904" y="284759"/>
                </a:lnTo>
                <a:lnTo>
                  <a:pt x="355879" y="284962"/>
                </a:lnTo>
                <a:lnTo>
                  <a:pt x="355917" y="285115"/>
                </a:lnTo>
                <a:close/>
              </a:path>
              <a:path w="361315" h="452120">
                <a:moveTo>
                  <a:pt x="356120" y="287388"/>
                </a:moveTo>
                <a:lnTo>
                  <a:pt x="356108" y="287261"/>
                </a:lnTo>
                <a:lnTo>
                  <a:pt x="355523" y="285584"/>
                </a:lnTo>
                <a:lnTo>
                  <a:pt x="355968" y="287261"/>
                </a:lnTo>
                <a:lnTo>
                  <a:pt x="356120" y="287388"/>
                </a:lnTo>
                <a:close/>
              </a:path>
              <a:path w="361315" h="452120">
                <a:moveTo>
                  <a:pt x="357886" y="291960"/>
                </a:moveTo>
                <a:lnTo>
                  <a:pt x="357784" y="291426"/>
                </a:lnTo>
                <a:lnTo>
                  <a:pt x="357428" y="289763"/>
                </a:lnTo>
                <a:lnTo>
                  <a:pt x="356781" y="287909"/>
                </a:lnTo>
                <a:lnTo>
                  <a:pt x="355968" y="285584"/>
                </a:lnTo>
                <a:lnTo>
                  <a:pt x="356108" y="287261"/>
                </a:lnTo>
                <a:lnTo>
                  <a:pt x="356146" y="287388"/>
                </a:lnTo>
                <a:lnTo>
                  <a:pt x="356958" y="289763"/>
                </a:lnTo>
                <a:lnTo>
                  <a:pt x="357403" y="290753"/>
                </a:lnTo>
                <a:lnTo>
                  <a:pt x="357505" y="291426"/>
                </a:lnTo>
                <a:lnTo>
                  <a:pt x="357886" y="291960"/>
                </a:lnTo>
                <a:close/>
              </a:path>
              <a:path w="361315" h="452120">
                <a:moveTo>
                  <a:pt x="357911" y="294030"/>
                </a:moveTo>
                <a:lnTo>
                  <a:pt x="357860" y="293776"/>
                </a:lnTo>
                <a:lnTo>
                  <a:pt x="357746" y="292989"/>
                </a:lnTo>
                <a:lnTo>
                  <a:pt x="357695" y="293776"/>
                </a:lnTo>
                <a:lnTo>
                  <a:pt x="357454" y="293014"/>
                </a:lnTo>
                <a:lnTo>
                  <a:pt x="356171" y="288074"/>
                </a:lnTo>
                <a:lnTo>
                  <a:pt x="356247" y="288950"/>
                </a:lnTo>
                <a:lnTo>
                  <a:pt x="356323" y="289763"/>
                </a:lnTo>
                <a:lnTo>
                  <a:pt x="357314" y="292989"/>
                </a:lnTo>
                <a:lnTo>
                  <a:pt x="357505" y="293446"/>
                </a:lnTo>
                <a:lnTo>
                  <a:pt x="357555" y="293776"/>
                </a:lnTo>
                <a:lnTo>
                  <a:pt x="357593" y="294030"/>
                </a:lnTo>
                <a:lnTo>
                  <a:pt x="357911" y="294030"/>
                </a:lnTo>
                <a:close/>
              </a:path>
              <a:path w="361315" h="452120">
                <a:moveTo>
                  <a:pt x="358101" y="292989"/>
                </a:moveTo>
                <a:lnTo>
                  <a:pt x="357936" y="292201"/>
                </a:lnTo>
                <a:lnTo>
                  <a:pt x="357797" y="291985"/>
                </a:lnTo>
                <a:lnTo>
                  <a:pt x="357505" y="291426"/>
                </a:lnTo>
                <a:lnTo>
                  <a:pt x="357632" y="292201"/>
                </a:lnTo>
                <a:lnTo>
                  <a:pt x="357746" y="292989"/>
                </a:lnTo>
                <a:lnTo>
                  <a:pt x="357784" y="292227"/>
                </a:lnTo>
                <a:lnTo>
                  <a:pt x="358101" y="292989"/>
                </a:lnTo>
                <a:close/>
              </a:path>
              <a:path w="361315" h="452120">
                <a:moveTo>
                  <a:pt x="358203" y="295859"/>
                </a:moveTo>
                <a:lnTo>
                  <a:pt x="357936" y="294259"/>
                </a:lnTo>
                <a:lnTo>
                  <a:pt x="357784" y="294259"/>
                </a:lnTo>
                <a:lnTo>
                  <a:pt x="358203" y="295859"/>
                </a:lnTo>
                <a:close/>
              </a:path>
              <a:path w="361315" h="452120">
                <a:moveTo>
                  <a:pt x="358990" y="300990"/>
                </a:moveTo>
                <a:lnTo>
                  <a:pt x="358444" y="297319"/>
                </a:lnTo>
                <a:lnTo>
                  <a:pt x="358203" y="295859"/>
                </a:lnTo>
                <a:lnTo>
                  <a:pt x="357632" y="294259"/>
                </a:lnTo>
                <a:lnTo>
                  <a:pt x="358051" y="297497"/>
                </a:lnTo>
                <a:lnTo>
                  <a:pt x="358990" y="300990"/>
                </a:lnTo>
                <a:close/>
              </a:path>
              <a:path w="361315" h="452120">
                <a:moveTo>
                  <a:pt x="361251" y="330187"/>
                </a:moveTo>
                <a:lnTo>
                  <a:pt x="361200" y="320040"/>
                </a:lnTo>
                <a:lnTo>
                  <a:pt x="361073" y="318770"/>
                </a:lnTo>
                <a:lnTo>
                  <a:pt x="360946" y="317500"/>
                </a:lnTo>
                <a:lnTo>
                  <a:pt x="360832" y="316230"/>
                </a:lnTo>
                <a:lnTo>
                  <a:pt x="360756" y="315214"/>
                </a:lnTo>
                <a:lnTo>
                  <a:pt x="360667" y="313690"/>
                </a:lnTo>
                <a:lnTo>
                  <a:pt x="360578" y="312420"/>
                </a:lnTo>
                <a:lnTo>
                  <a:pt x="360489" y="311150"/>
                </a:lnTo>
                <a:lnTo>
                  <a:pt x="360413" y="309880"/>
                </a:lnTo>
                <a:lnTo>
                  <a:pt x="360324" y="308610"/>
                </a:lnTo>
                <a:lnTo>
                  <a:pt x="360248" y="307340"/>
                </a:lnTo>
                <a:lnTo>
                  <a:pt x="360159" y="306070"/>
                </a:lnTo>
                <a:lnTo>
                  <a:pt x="359270" y="303530"/>
                </a:lnTo>
                <a:lnTo>
                  <a:pt x="358381" y="300990"/>
                </a:lnTo>
                <a:lnTo>
                  <a:pt x="357365" y="295910"/>
                </a:lnTo>
                <a:lnTo>
                  <a:pt x="357111" y="294640"/>
                </a:lnTo>
                <a:lnTo>
                  <a:pt x="356616" y="290830"/>
                </a:lnTo>
                <a:lnTo>
                  <a:pt x="355358" y="288290"/>
                </a:lnTo>
                <a:lnTo>
                  <a:pt x="354380" y="284314"/>
                </a:lnTo>
                <a:lnTo>
                  <a:pt x="354139" y="283210"/>
                </a:lnTo>
                <a:lnTo>
                  <a:pt x="353872" y="281940"/>
                </a:lnTo>
                <a:lnTo>
                  <a:pt x="353479" y="280670"/>
                </a:lnTo>
                <a:lnTo>
                  <a:pt x="352704" y="278130"/>
                </a:lnTo>
                <a:lnTo>
                  <a:pt x="352386" y="277228"/>
                </a:lnTo>
                <a:lnTo>
                  <a:pt x="352386" y="330225"/>
                </a:lnTo>
                <a:lnTo>
                  <a:pt x="352336" y="335280"/>
                </a:lnTo>
                <a:lnTo>
                  <a:pt x="352234" y="336550"/>
                </a:lnTo>
                <a:lnTo>
                  <a:pt x="352132" y="337820"/>
                </a:lnTo>
                <a:lnTo>
                  <a:pt x="351091" y="339064"/>
                </a:lnTo>
                <a:lnTo>
                  <a:pt x="351091" y="345440"/>
                </a:lnTo>
                <a:lnTo>
                  <a:pt x="350913" y="346710"/>
                </a:lnTo>
                <a:lnTo>
                  <a:pt x="350469" y="347980"/>
                </a:lnTo>
                <a:lnTo>
                  <a:pt x="348094" y="350672"/>
                </a:lnTo>
                <a:lnTo>
                  <a:pt x="348094" y="358140"/>
                </a:lnTo>
                <a:lnTo>
                  <a:pt x="347497" y="359410"/>
                </a:lnTo>
                <a:lnTo>
                  <a:pt x="347421" y="359740"/>
                </a:lnTo>
                <a:lnTo>
                  <a:pt x="346913" y="361823"/>
                </a:lnTo>
                <a:lnTo>
                  <a:pt x="346214" y="363220"/>
                </a:lnTo>
                <a:lnTo>
                  <a:pt x="339204" y="370903"/>
                </a:lnTo>
                <a:lnTo>
                  <a:pt x="339204" y="377190"/>
                </a:lnTo>
                <a:lnTo>
                  <a:pt x="338632" y="378460"/>
                </a:lnTo>
                <a:lnTo>
                  <a:pt x="338683" y="377190"/>
                </a:lnTo>
                <a:lnTo>
                  <a:pt x="339204" y="377190"/>
                </a:lnTo>
                <a:lnTo>
                  <a:pt x="339204" y="370903"/>
                </a:lnTo>
                <a:lnTo>
                  <a:pt x="337642" y="372618"/>
                </a:lnTo>
                <a:lnTo>
                  <a:pt x="337642" y="379730"/>
                </a:lnTo>
                <a:lnTo>
                  <a:pt x="337515" y="379933"/>
                </a:lnTo>
                <a:lnTo>
                  <a:pt x="335292" y="383540"/>
                </a:lnTo>
                <a:lnTo>
                  <a:pt x="332663" y="387350"/>
                </a:lnTo>
                <a:lnTo>
                  <a:pt x="329742" y="391160"/>
                </a:lnTo>
                <a:lnTo>
                  <a:pt x="325716" y="394855"/>
                </a:lnTo>
                <a:lnTo>
                  <a:pt x="321564" y="398780"/>
                </a:lnTo>
                <a:lnTo>
                  <a:pt x="317842" y="403860"/>
                </a:lnTo>
                <a:lnTo>
                  <a:pt x="313258" y="407670"/>
                </a:lnTo>
                <a:lnTo>
                  <a:pt x="308114" y="411480"/>
                </a:lnTo>
                <a:lnTo>
                  <a:pt x="302488" y="415290"/>
                </a:lnTo>
                <a:lnTo>
                  <a:pt x="303618" y="414020"/>
                </a:lnTo>
                <a:lnTo>
                  <a:pt x="307047" y="410210"/>
                </a:lnTo>
                <a:lnTo>
                  <a:pt x="310540" y="406400"/>
                </a:lnTo>
                <a:lnTo>
                  <a:pt x="311696" y="405130"/>
                </a:lnTo>
                <a:lnTo>
                  <a:pt x="316636" y="400050"/>
                </a:lnTo>
                <a:lnTo>
                  <a:pt x="316433" y="401320"/>
                </a:lnTo>
                <a:lnTo>
                  <a:pt x="317080" y="400050"/>
                </a:lnTo>
                <a:lnTo>
                  <a:pt x="319024" y="396265"/>
                </a:lnTo>
                <a:lnTo>
                  <a:pt x="319138" y="397078"/>
                </a:lnTo>
                <a:lnTo>
                  <a:pt x="319278" y="397446"/>
                </a:lnTo>
                <a:lnTo>
                  <a:pt x="321005" y="396176"/>
                </a:lnTo>
                <a:lnTo>
                  <a:pt x="324358" y="393700"/>
                </a:lnTo>
                <a:lnTo>
                  <a:pt x="327533" y="387350"/>
                </a:lnTo>
                <a:lnTo>
                  <a:pt x="331990" y="383540"/>
                </a:lnTo>
                <a:lnTo>
                  <a:pt x="332016" y="384733"/>
                </a:lnTo>
                <a:lnTo>
                  <a:pt x="332917" y="384733"/>
                </a:lnTo>
                <a:lnTo>
                  <a:pt x="333552" y="383286"/>
                </a:lnTo>
                <a:lnTo>
                  <a:pt x="333997" y="382270"/>
                </a:lnTo>
                <a:lnTo>
                  <a:pt x="336296" y="381000"/>
                </a:lnTo>
                <a:lnTo>
                  <a:pt x="337642" y="379730"/>
                </a:lnTo>
                <a:lnTo>
                  <a:pt x="337642" y="372618"/>
                </a:lnTo>
                <a:lnTo>
                  <a:pt x="334619" y="375920"/>
                </a:lnTo>
                <a:lnTo>
                  <a:pt x="333946" y="376682"/>
                </a:lnTo>
                <a:lnTo>
                  <a:pt x="333679" y="375920"/>
                </a:lnTo>
                <a:lnTo>
                  <a:pt x="333616" y="375742"/>
                </a:lnTo>
                <a:lnTo>
                  <a:pt x="333616" y="377063"/>
                </a:lnTo>
                <a:lnTo>
                  <a:pt x="333502" y="377190"/>
                </a:lnTo>
                <a:lnTo>
                  <a:pt x="329069" y="382270"/>
                </a:lnTo>
                <a:lnTo>
                  <a:pt x="329006" y="382092"/>
                </a:lnTo>
                <a:lnTo>
                  <a:pt x="328650" y="381000"/>
                </a:lnTo>
                <a:lnTo>
                  <a:pt x="322491" y="388594"/>
                </a:lnTo>
                <a:lnTo>
                  <a:pt x="315912" y="393700"/>
                </a:lnTo>
                <a:lnTo>
                  <a:pt x="302437" y="406400"/>
                </a:lnTo>
                <a:lnTo>
                  <a:pt x="307822" y="400050"/>
                </a:lnTo>
                <a:lnTo>
                  <a:pt x="308902" y="398780"/>
                </a:lnTo>
                <a:lnTo>
                  <a:pt x="312013" y="396455"/>
                </a:lnTo>
                <a:lnTo>
                  <a:pt x="312216" y="396455"/>
                </a:lnTo>
                <a:lnTo>
                  <a:pt x="312191" y="396176"/>
                </a:lnTo>
                <a:lnTo>
                  <a:pt x="313004" y="394855"/>
                </a:lnTo>
                <a:lnTo>
                  <a:pt x="314553" y="392391"/>
                </a:lnTo>
                <a:lnTo>
                  <a:pt x="314769" y="392391"/>
                </a:lnTo>
                <a:lnTo>
                  <a:pt x="314693" y="393700"/>
                </a:lnTo>
                <a:lnTo>
                  <a:pt x="316395" y="392391"/>
                </a:lnTo>
                <a:lnTo>
                  <a:pt x="319633" y="389890"/>
                </a:lnTo>
                <a:lnTo>
                  <a:pt x="322503" y="383540"/>
                </a:lnTo>
                <a:lnTo>
                  <a:pt x="326720" y="379730"/>
                </a:lnTo>
                <a:lnTo>
                  <a:pt x="326783" y="381000"/>
                </a:lnTo>
                <a:lnTo>
                  <a:pt x="327634" y="381000"/>
                </a:lnTo>
                <a:lnTo>
                  <a:pt x="328028" y="379730"/>
                </a:lnTo>
                <a:lnTo>
                  <a:pt x="328434" y="378460"/>
                </a:lnTo>
                <a:lnTo>
                  <a:pt x="329247" y="375920"/>
                </a:lnTo>
                <a:lnTo>
                  <a:pt x="333616" y="377063"/>
                </a:lnTo>
                <a:lnTo>
                  <a:pt x="333616" y="375742"/>
                </a:lnTo>
                <a:lnTo>
                  <a:pt x="332803" y="373380"/>
                </a:lnTo>
                <a:lnTo>
                  <a:pt x="333794" y="373380"/>
                </a:lnTo>
                <a:lnTo>
                  <a:pt x="333730" y="374650"/>
                </a:lnTo>
                <a:lnTo>
                  <a:pt x="334606" y="373380"/>
                </a:lnTo>
                <a:lnTo>
                  <a:pt x="338137" y="368300"/>
                </a:lnTo>
                <a:lnTo>
                  <a:pt x="343039" y="363220"/>
                </a:lnTo>
                <a:lnTo>
                  <a:pt x="348094" y="358140"/>
                </a:lnTo>
                <a:lnTo>
                  <a:pt x="348094" y="350672"/>
                </a:lnTo>
                <a:lnTo>
                  <a:pt x="336969" y="363220"/>
                </a:lnTo>
                <a:lnTo>
                  <a:pt x="330301" y="370840"/>
                </a:lnTo>
                <a:lnTo>
                  <a:pt x="323761" y="378460"/>
                </a:lnTo>
                <a:lnTo>
                  <a:pt x="323291" y="377190"/>
                </a:lnTo>
                <a:lnTo>
                  <a:pt x="323075" y="377190"/>
                </a:lnTo>
                <a:lnTo>
                  <a:pt x="323786" y="375920"/>
                </a:lnTo>
                <a:lnTo>
                  <a:pt x="325183" y="374650"/>
                </a:lnTo>
                <a:lnTo>
                  <a:pt x="326542" y="371919"/>
                </a:lnTo>
                <a:lnTo>
                  <a:pt x="326859" y="371919"/>
                </a:lnTo>
                <a:lnTo>
                  <a:pt x="327634" y="370840"/>
                </a:lnTo>
                <a:lnTo>
                  <a:pt x="329488" y="368300"/>
                </a:lnTo>
                <a:lnTo>
                  <a:pt x="333375" y="365760"/>
                </a:lnTo>
                <a:lnTo>
                  <a:pt x="336042" y="361823"/>
                </a:lnTo>
                <a:lnTo>
                  <a:pt x="336270" y="361823"/>
                </a:lnTo>
                <a:lnTo>
                  <a:pt x="339940" y="355600"/>
                </a:lnTo>
                <a:lnTo>
                  <a:pt x="346011" y="350418"/>
                </a:lnTo>
                <a:lnTo>
                  <a:pt x="351091" y="345440"/>
                </a:lnTo>
                <a:lnTo>
                  <a:pt x="351091" y="339064"/>
                </a:lnTo>
                <a:lnTo>
                  <a:pt x="350126" y="340360"/>
                </a:lnTo>
                <a:lnTo>
                  <a:pt x="349427" y="341630"/>
                </a:lnTo>
                <a:lnTo>
                  <a:pt x="348957" y="341630"/>
                </a:lnTo>
                <a:lnTo>
                  <a:pt x="344893" y="346710"/>
                </a:lnTo>
                <a:lnTo>
                  <a:pt x="339940" y="351790"/>
                </a:lnTo>
                <a:lnTo>
                  <a:pt x="334695" y="356870"/>
                </a:lnTo>
                <a:lnTo>
                  <a:pt x="329882" y="361823"/>
                </a:lnTo>
                <a:lnTo>
                  <a:pt x="326859" y="364490"/>
                </a:lnTo>
                <a:lnTo>
                  <a:pt x="325653" y="367030"/>
                </a:lnTo>
                <a:lnTo>
                  <a:pt x="322973" y="370840"/>
                </a:lnTo>
                <a:lnTo>
                  <a:pt x="322922" y="377469"/>
                </a:lnTo>
                <a:lnTo>
                  <a:pt x="322681" y="378460"/>
                </a:lnTo>
                <a:lnTo>
                  <a:pt x="322376" y="378460"/>
                </a:lnTo>
                <a:lnTo>
                  <a:pt x="322922" y="377469"/>
                </a:lnTo>
                <a:lnTo>
                  <a:pt x="322922" y="370751"/>
                </a:lnTo>
                <a:lnTo>
                  <a:pt x="322275" y="369570"/>
                </a:lnTo>
                <a:lnTo>
                  <a:pt x="320154" y="377190"/>
                </a:lnTo>
                <a:lnTo>
                  <a:pt x="310642" y="378460"/>
                </a:lnTo>
                <a:lnTo>
                  <a:pt x="308686" y="385787"/>
                </a:lnTo>
                <a:lnTo>
                  <a:pt x="309587" y="385787"/>
                </a:lnTo>
                <a:lnTo>
                  <a:pt x="304736" y="387350"/>
                </a:lnTo>
                <a:lnTo>
                  <a:pt x="307289" y="388594"/>
                </a:lnTo>
                <a:lnTo>
                  <a:pt x="305803" y="388594"/>
                </a:lnTo>
                <a:lnTo>
                  <a:pt x="305701" y="394855"/>
                </a:lnTo>
                <a:lnTo>
                  <a:pt x="305079" y="394855"/>
                </a:lnTo>
                <a:lnTo>
                  <a:pt x="298577" y="393700"/>
                </a:lnTo>
                <a:lnTo>
                  <a:pt x="296710" y="400050"/>
                </a:lnTo>
                <a:lnTo>
                  <a:pt x="296418" y="398780"/>
                </a:lnTo>
                <a:lnTo>
                  <a:pt x="295821" y="401320"/>
                </a:lnTo>
                <a:lnTo>
                  <a:pt x="294982" y="402590"/>
                </a:lnTo>
                <a:lnTo>
                  <a:pt x="293611" y="402590"/>
                </a:lnTo>
                <a:lnTo>
                  <a:pt x="288213" y="403860"/>
                </a:lnTo>
                <a:lnTo>
                  <a:pt x="287045" y="410210"/>
                </a:lnTo>
                <a:lnTo>
                  <a:pt x="283578" y="414020"/>
                </a:lnTo>
                <a:lnTo>
                  <a:pt x="282956" y="412673"/>
                </a:lnTo>
                <a:lnTo>
                  <a:pt x="282511" y="415290"/>
                </a:lnTo>
                <a:lnTo>
                  <a:pt x="278358" y="417830"/>
                </a:lnTo>
                <a:lnTo>
                  <a:pt x="276847" y="420281"/>
                </a:lnTo>
                <a:lnTo>
                  <a:pt x="276479" y="420281"/>
                </a:lnTo>
                <a:lnTo>
                  <a:pt x="276390" y="420560"/>
                </a:lnTo>
                <a:lnTo>
                  <a:pt x="276059" y="421601"/>
                </a:lnTo>
                <a:lnTo>
                  <a:pt x="275031" y="420370"/>
                </a:lnTo>
                <a:lnTo>
                  <a:pt x="272211" y="424180"/>
                </a:lnTo>
                <a:lnTo>
                  <a:pt x="270446" y="427990"/>
                </a:lnTo>
                <a:lnTo>
                  <a:pt x="267855" y="430530"/>
                </a:lnTo>
                <a:lnTo>
                  <a:pt x="267106" y="429260"/>
                </a:lnTo>
                <a:lnTo>
                  <a:pt x="266890" y="430530"/>
                </a:lnTo>
                <a:lnTo>
                  <a:pt x="266420" y="431800"/>
                </a:lnTo>
                <a:lnTo>
                  <a:pt x="265849" y="433070"/>
                </a:lnTo>
                <a:lnTo>
                  <a:pt x="265099" y="433298"/>
                </a:lnTo>
                <a:lnTo>
                  <a:pt x="264972" y="434340"/>
                </a:lnTo>
                <a:lnTo>
                  <a:pt x="264579" y="434340"/>
                </a:lnTo>
                <a:lnTo>
                  <a:pt x="261747" y="435584"/>
                </a:lnTo>
                <a:lnTo>
                  <a:pt x="254469" y="436880"/>
                </a:lnTo>
                <a:lnTo>
                  <a:pt x="258000" y="435584"/>
                </a:lnTo>
                <a:lnTo>
                  <a:pt x="261099" y="434441"/>
                </a:lnTo>
                <a:lnTo>
                  <a:pt x="255778" y="435584"/>
                </a:lnTo>
                <a:lnTo>
                  <a:pt x="267360" y="422910"/>
                </a:lnTo>
                <a:lnTo>
                  <a:pt x="278650" y="410210"/>
                </a:lnTo>
                <a:lnTo>
                  <a:pt x="290131" y="396176"/>
                </a:lnTo>
                <a:lnTo>
                  <a:pt x="301498" y="385267"/>
                </a:lnTo>
                <a:lnTo>
                  <a:pt x="302044" y="384733"/>
                </a:lnTo>
                <a:lnTo>
                  <a:pt x="301840" y="384733"/>
                </a:lnTo>
                <a:lnTo>
                  <a:pt x="304292" y="381000"/>
                </a:lnTo>
                <a:lnTo>
                  <a:pt x="304546" y="381000"/>
                </a:lnTo>
                <a:lnTo>
                  <a:pt x="304444" y="382270"/>
                </a:lnTo>
                <a:lnTo>
                  <a:pt x="306133" y="381000"/>
                </a:lnTo>
                <a:lnTo>
                  <a:pt x="309524" y="378460"/>
                </a:lnTo>
                <a:lnTo>
                  <a:pt x="312661" y="371919"/>
                </a:lnTo>
                <a:lnTo>
                  <a:pt x="312788" y="371919"/>
                </a:lnTo>
                <a:lnTo>
                  <a:pt x="316903" y="368312"/>
                </a:lnTo>
                <a:lnTo>
                  <a:pt x="316979" y="369570"/>
                </a:lnTo>
                <a:lnTo>
                  <a:pt x="317817" y="369570"/>
                </a:lnTo>
                <a:lnTo>
                  <a:pt x="318325" y="368084"/>
                </a:lnTo>
                <a:lnTo>
                  <a:pt x="319557" y="364490"/>
                </a:lnTo>
                <a:lnTo>
                  <a:pt x="324485" y="365760"/>
                </a:lnTo>
                <a:lnTo>
                  <a:pt x="324370" y="365404"/>
                </a:lnTo>
                <a:lnTo>
                  <a:pt x="324065" y="364490"/>
                </a:lnTo>
                <a:lnTo>
                  <a:pt x="323202" y="361823"/>
                </a:lnTo>
                <a:lnTo>
                  <a:pt x="324269" y="361823"/>
                </a:lnTo>
                <a:lnTo>
                  <a:pt x="324167" y="363220"/>
                </a:lnTo>
                <a:lnTo>
                  <a:pt x="325247" y="361823"/>
                </a:lnTo>
                <a:lnTo>
                  <a:pt x="330073" y="355600"/>
                </a:lnTo>
                <a:lnTo>
                  <a:pt x="336359" y="347980"/>
                </a:lnTo>
                <a:lnTo>
                  <a:pt x="342900" y="341630"/>
                </a:lnTo>
                <a:lnTo>
                  <a:pt x="349631" y="335280"/>
                </a:lnTo>
                <a:lnTo>
                  <a:pt x="350418" y="334010"/>
                </a:lnTo>
                <a:lnTo>
                  <a:pt x="351370" y="332740"/>
                </a:lnTo>
                <a:lnTo>
                  <a:pt x="351472" y="332460"/>
                </a:lnTo>
                <a:lnTo>
                  <a:pt x="352386" y="330225"/>
                </a:lnTo>
                <a:lnTo>
                  <a:pt x="352386" y="277228"/>
                </a:lnTo>
                <a:lnTo>
                  <a:pt x="352259" y="276860"/>
                </a:lnTo>
                <a:lnTo>
                  <a:pt x="351243" y="273977"/>
                </a:lnTo>
                <a:lnTo>
                  <a:pt x="351243" y="308610"/>
                </a:lnTo>
                <a:lnTo>
                  <a:pt x="350748" y="308610"/>
                </a:lnTo>
                <a:lnTo>
                  <a:pt x="350227" y="309880"/>
                </a:lnTo>
                <a:lnTo>
                  <a:pt x="349453" y="308610"/>
                </a:lnTo>
                <a:lnTo>
                  <a:pt x="344614" y="316230"/>
                </a:lnTo>
                <a:lnTo>
                  <a:pt x="338251" y="322580"/>
                </a:lnTo>
                <a:lnTo>
                  <a:pt x="330923" y="327660"/>
                </a:lnTo>
                <a:lnTo>
                  <a:pt x="323621" y="332460"/>
                </a:lnTo>
                <a:lnTo>
                  <a:pt x="323888" y="331470"/>
                </a:lnTo>
                <a:lnTo>
                  <a:pt x="324485" y="331470"/>
                </a:lnTo>
                <a:lnTo>
                  <a:pt x="325793" y="330187"/>
                </a:lnTo>
                <a:lnTo>
                  <a:pt x="327063" y="328930"/>
                </a:lnTo>
                <a:lnTo>
                  <a:pt x="330441" y="326580"/>
                </a:lnTo>
                <a:lnTo>
                  <a:pt x="330593" y="326580"/>
                </a:lnTo>
                <a:lnTo>
                  <a:pt x="333108" y="322580"/>
                </a:lnTo>
                <a:lnTo>
                  <a:pt x="333324" y="323850"/>
                </a:lnTo>
                <a:lnTo>
                  <a:pt x="334086" y="322580"/>
                </a:lnTo>
                <a:lnTo>
                  <a:pt x="337134" y="317500"/>
                </a:lnTo>
                <a:lnTo>
                  <a:pt x="341630" y="313690"/>
                </a:lnTo>
                <a:lnTo>
                  <a:pt x="346303" y="308610"/>
                </a:lnTo>
                <a:lnTo>
                  <a:pt x="349542" y="304800"/>
                </a:lnTo>
                <a:lnTo>
                  <a:pt x="350621" y="303530"/>
                </a:lnTo>
                <a:lnTo>
                  <a:pt x="351243" y="308610"/>
                </a:lnTo>
                <a:lnTo>
                  <a:pt x="351243" y="273977"/>
                </a:lnTo>
                <a:lnTo>
                  <a:pt x="350024" y="270510"/>
                </a:lnTo>
                <a:lnTo>
                  <a:pt x="350443" y="270510"/>
                </a:lnTo>
                <a:lnTo>
                  <a:pt x="351764" y="273050"/>
                </a:lnTo>
                <a:lnTo>
                  <a:pt x="353123" y="276860"/>
                </a:lnTo>
                <a:lnTo>
                  <a:pt x="354406" y="280670"/>
                </a:lnTo>
                <a:lnTo>
                  <a:pt x="355142" y="284314"/>
                </a:lnTo>
                <a:lnTo>
                  <a:pt x="355752" y="284314"/>
                </a:lnTo>
                <a:lnTo>
                  <a:pt x="354507" y="279400"/>
                </a:lnTo>
                <a:lnTo>
                  <a:pt x="353796" y="278130"/>
                </a:lnTo>
                <a:lnTo>
                  <a:pt x="352031" y="273050"/>
                </a:lnTo>
                <a:lnTo>
                  <a:pt x="351040" y="270510"/>
                </a:lnTo>
                <a:lnTo>
                  <a:pt x="351955" y="271780"/>
                </a:lnTo>
                <a:lnTo>
                  <a:pt x="352679" y="272630"/>
                </a:lnTo>
                <a:lnTo>
                  <a:pt x="351637" y="270510"/>
                </a:lnTo>
                <a:lnTo>
                  <a:pt x="352336" y="271780"/>
                </a:lnTo>
                <a:lnTo>
                  <a:pt x="352894" y="272630"/>
                </a:lnTo>
                <a:lnTo>
                  <a:pt x="352234" y="270510"/>
                </a:lnTo>
                <a:lnTo>
                  <a:pt x="350520" y="266700"/>
                </a:lnTo>
                <a:lnTo>
                  <a:pt x="349758" y="265569"/>
                </a:lnTo>
                <a:lnTo>
                  <a:pt x="349758" y="298450"/>
                </a:lnTo>
                <a:lnTo>
                  <a:pt x="348068" y="299720"/>
                </a:lnTo>
                <a:lnTo>
                  <a:pt x="346481" y="302260"/>
                </a:lnTo>
                <a:lnTo>
                  <a:pt x="345516" y="304800"/>
                </a:lnTo>
                <a:lnTo>
                  <a:pt x="345071" y="303530"/>
                </a:lnTo>
                <a:lnTo>
                  <a:pt x="341325" y="308610"/>
                </a:lnTo>
                <a:lnTo>
                  <a:pt x="336702" y="313690"/>
                </a:lnTo>
                <a:lnTo>
                  <a:pt x="331787" y="317500"/>
                </a:lnTo>
                <a:lnTo>
                  <a:pt x="327164" y="322580"/>
                </a:lnTo>
                <a:lnTo>
                  <a:pt x="324548" y="325043"/>
                </a:lnTo>
                <a:lnTo>
                  <a:pt x="324383" y="325285"/>
                </a:lnTo>
                <a:lnTo>
                  <a:pt x="324319" y="325462"/>
                </a:lnTo>
                <a:lnTo>
                  <a:pt x="323367" y="327660"/>
                </a:lnTo>
                <a:lnTo>
                  <a:pt x="322948" y="328104"/>
                </a:lnTo>
                <a:lnTo>
                  <a:pt x="322948" y="337820"/>
                </a:lnTo>
                <a:lnTo>
                  <a:pt x="322846" y="340360"/>
                </a:lnTo>
                <a:lnTo>
                  <a:pt x="322402" y="340360"/>
                </a:lnTo>
                <a:lnTo>
                  <a:pt x="322630" y="339090"/>
                </a:lnTo>
                <a:lnTo>
                  <a:pt x="321360" y="341630"/>
                </a:lnTo>
                <a:lnTo>
                  <a:pt x="318516" y="341630"/>
                </a:lnTo>
                <a:lnTo>
                  <a:pt x="317500" y="342646"/>
                </a:lnTo>
                <a:lnTo>
                  <a:pt x="316445" y="342646"/>
                </a:lnTo>
                <a:lnTo>
                  <a:pt x="317169" y="341630"/>
                </a:lnTo>
                <a:lnTo>
                  <a:pt x="318071" y="340360"/>
                </a:lnTo>
                <a:lnTo>
                  <a:pt x="320522" y="337820"/>
                </a:lnTo>
                <a:lnTo>
                  <a:pt x="321259" y="336550"/>
                </a:lnTo>
                <a:lnTo>
                  <a:pt x="322008" y="335280"/>
                </a:lnTo>
                <a:lnTo>
                  <a:pt x="322745" y="334010"/>
                </a:lnTo>
                <a:lnTo>
                  <a:pt x="322770" y="336550"/>
                </a:lnTo>
                <a:lnTo>
                  <a:pt x="322948" y="337820"/>
                </a:lnTo>
                <a:lnTo>
                  <a:pt x="322948" y="328104"/>
                </a:lnTo>
                <a:lnTo>
                  <a:pt x="320916" y="330187"/>
                </a:lnTo>
                <a:lnTo>
                  <a:pt x="320776" y="329984"/>
                </a:lnTo>
                <a:lnTo>
                  <a:pt x="320205" y="328930"/>
                </a:lnTo>
                <a:lnTo>
                  <a:pt x="319303" y="332740"/>
                </a:lnTo>
                <a:lnTo>
                  <a:pt x="314083" y="335280"/>
                </a:lnTo>
                <a:lnTo>
                  <a:pt x="317715" y="330187"/>
                </a:lnTo>
                <a:lnTo>
                  <a:pt x="321957" y="325285"/>
                </a:lnTo>
                <a:lnTo>
                  <a:pt x="326732" y="320040"/>
                </a:lnTo>
                <a:lnTo>
                  <a:pt x="331000" y="314960"/>
                </a:lnTo>
                <a:lnTo>
                  <a:pt x="335305" y="311150"/>
                </a:lnTo>
                <a:lnTo>
                  <a:pt x="338683" y="304800"/>
                </a:lnTo>
                <a:lnTo>
                  <a:pt x="343979" y="299720"/>
                </a:lnTo>
                <a:lnTo>
                  <a:pt x="349110" y="295910"/>
                </a:lnTo>
                <a:lnTo>
                  <a:pt x="349364" y="295910"/>
                </a:lnTo>
                <a:lnTo>
                  <a:pt x="349529" y="297180"/>
                </a:lnTo>
                <a:lnTo>
                  <a:pt x="349758" y="298450"/>
                </a:lnTo>
                <a:lnTo>
                  <a:pt x="349758" y="265569"/>
                </a:lnTo>
                <a:lnTo>
                  <a:pt x="347967" y="262890"/>
                </a:lnTo>
                <a:lnTo>
                  <a:pt x="347751" y="262534"/>
                </a:lnTo>
                <a:lnTo>
                  <a:pt x="347751" y="289560"/>
                </a:lnTo>
                <a:lnTo>
                  <a:pt x="338467" y="299720"/>
                </a:lnTo>
                <a:lnTo>
                  <a:pt x="328803" y="308610"/>
                </a:lnTo>
                <a:lnTo>
                  <a:pt x="319417" y="317500"/>
                </a:lnTo>
                <a:lnTo>
                  <a:pt x="310807" y="326580"/>
                </a:lnTo>
                <a:lnTo>
                  <a:pt x="310311" y="327660"/>
                </a:lnTo>
                <a:lnTo>
                  <a:pt x="309651" y="327660"/>
                </a:lnTo>
                <a:lnTo>
                  <a:pt x="308978" y="328930"/>
                </a:lnTo>
                <a:lnTo>
                  <a:pt x="306501" y="331114"/>
                </a:lnTo>
                <a:lnTo>
                  <a:pt x="306501" y="336550"/>
                </a:lnTo>
                <a:lnTo>
                  <a:pt x="306298" y="337134"/>
                </a:lnTo>
                <a:lnTo>
                  <a:pt x="306298" y="346710"/>
                </a:lnTo>
                <a:lnTo>
                  <a:pt x="304863" y="346710"/>
                </a:lnTo>
                <a:lnTo>
                  <a:pt x="304888" y="350418"/>
                </a:lnTo>
                <a:lnTo>
                  <a:pt x="301421" y="350418"/>
                </a:lnTo>
                <a:lnTo>
                  <a:pt x="298843" y="352933"/>
                </a:lnTo>
                <a:lnTo>
                  <a:pt x="303199" y="347980"/>
                </a:lnTo>
                <a:lnTo>
                  <a:pt x="305650" y="345440"/>
                </a:lnTo>
                <a:lnTo>
                  <a:pt x="305854" y="345440"/>
                </a:lnTo>
                <a:lnTo>
                  <a:pt x="306298" y="346710"/>
                </a:lnTo>
                <a:lnTo>
                  <a:pt x="306298" y="337134"/>
                </a:lnTo>
                <a:lnTo>
                  <a:pt x="306057" y="337820"/>
                </a:lnTo>
                <a:lnTo>
                  <a:pt x="306006" y="336550"/>
                </a:lnTo>
                <a:lnTo>
                  <a:pt x="306501" y="336550"/>
                </a:lnTo>
                <a:lnTo>
                  <a:pt x="306501" y="331114"/>
                </a:lnTo>
                <a:lnTo>
                  <a:pt x="304634" y="332740"/>
                </a:lnTo>
                <a:lnTo>
                  <a:pt x="301523" y="335432"/>
                </a:lnTo>
                <a:lnTo>
                  <a:pt x="301523" y="342646"/>
                </a:lnTo>
                <a:lnTo>
                  <a:pt x="296570" y="347865"/>
                </a:lnTo>
                <a:lnTo>
                  <a:pt x="296570" y="355600"/>
                </a:lnTo>
                <a:lnTo>
                  <a:pt x="296418" y="356870"/>
                </a:lnTo>
                <a:lnTo>
                  <a:pt x="296265" y="355600"/>
                </a:lnTo>
                <a:lnTo>
                  <a:pt x="296570" y="355600"/>
                </a:lnTo>
                <a:lnTo>
                  <a:pt x="296570" y="347865"/>
                </a:lnTo>
                <a:lnTo>
                  <a:pt x="291731" y="353999"/>
                </a:lnTo>
                <a:lnTo>
                  <a:pt x="291642" y="354126"/>
                </a:lnTo>
                <a:lnTo>
                  <a:pt x="291642" y="366801"/>
                </a:lnTo>
                <a:lnTo>
                  <a:pt x="289369" y="369570"/>
                </a:lnTo>
                <a:lnTo>
                  <a:pt x="283984" y="375920"/>
                </a:lnTo>
                <a:lnTo>
                  <a:pt x="278498" y="382270"/>
                </a:lnTo>
                <a:lnTo>
                  <a:pt x="272834" y="388594"/>
                </a:lnTo>
                <a:lnTo>
                  <a:pt x="272834" y="387350"/>
                </a:lnTo>
                <a:lnTo>
                  <a:pt x="271094" y="391160"/>
                </a:lnTo>
                <a:lnTo>
                  <a:pt x="270878" y="389890"/>
                </a:lnTo>
                <a:lnTo>
                  <a:pt x="266852" y="392391"/>
                </a:lnTo>
                <a:lnTo>
                  <a:pt x="266293" y="393700"/>
                </a:lnTo>
                <a:lnTo>
                  <a:pt x="264833" y="397446"/>
                </a:lnTo>
                <a:lnTo>
                  <a:pt x="263105" y="398780"/>
                </a:lnTo>
                <a:lnTo>
                  <a:pt x="261404" y="400050"/>
                </a:lnTo>
                <a:lnTo>
                  <a:pt x="261137" y="400050"/>
                </a:lnTo>
                <a:lnTo>
                  <a:pt x="261518" y="398780"/>
                </a:lnTo>
                <a:lnTo>
                  <a:pt x="261975" y="397446"/>
                </a:lnTo>
                <a:lnTo>
                  <a:pt x="262940" y="396455"/>
                </a:lnTo>
                <a:lnTo>
                  <a:pt x="264693" y="394855"/>
                </a:lnTo>
                <a:lnTo>
                  <a:pt x="264807" y="393700"/>
                </a:lnTo>
                <a:lnTo>
                  <a:pt x="264972" y="392391"/>
                </a:lnTo>
                <a:lnTo>
                  <a:pt x="272237" y="386549"/>
                </a:lnTo>
                <a:lnTo>
                  <a:pt x="273088" y="385787"/>
                </a:lnTo>
                <a:lnTo>
                  <a:pt x="279984" y="378460"/>
                </a:lnTo>
                <a:lnTo>
                  <a:pt x="286969" y="370840"/>
                </a:lnTo>
                <a:lnTo>
                  <a:pt x="291642" y="366801"/>
                </a:lnTo>
                <a:lnTo>
                  <a:pt x="291642" y="354126"/>
                </a:lnTo>
                <a:lnTo>
                  <a:pt x="284581" y="363220"/>
                </a:lnTo>
                <a:lnTo>
                  <a:pt x="278803" y="369570"/>
                </a:lnTo>
                <a:lnTo>
                  <a:pt x="278333" y="369570"/>
                </a:lnTo>
                <a:lnTo>
                  <a:pt x="271360" y="377190"/>
                </a:lnTo>
                <a:lnTo>
                  <a:pt x="254355" y="395605"/>
                </a:lnTo>
                <a:lnTo>
                  <a:pt x="254355" y="406400"/>
                </a:lnTo>
                <a:lnTo>
                  <a:pt x="253009" y="407670"/>
                </a:lnTo>
                <a:lnTo>
                  <a:pt x="251625" y="410210"/>
                </a:lnTo>
                <a:lnTo>
                  <a:pt x="250164" y="411480"/>
                </a:lnTo>
                <a:lnTo>
                  <a:pt x="250875" y="408940"/>
                </a:lnTo>
                <a:lnTo>
                  <a:pt x="252514" y="407670"/>
                </a:lnTo>
                <a:lnTo>
                  <a:pt x="254355" y="406400"/>
                </a:lnTo>
                <a:lnTo>
                  <a:pt x="254355" y="395605"/>
                </a:lnTo>
                <a:lnTo>
                  <a:pt x="244386" y="406400"/>
                </a:lnTo>
                <a:lnTo>
                  <a:pt x="237032" y="415290"/>
                </a:lnTo>
                <a:lnTo>
                  <a:pt x="230339" y="424180"/>
                </a:lnTo>
                <a:lnTo>
                  <a:pt x="223824" y="433070"/>
                </a:lnTo>
                <a:lnTo>
                  <a:pt x="216966" y="441960"/>
                </a:lnTo>
                <a:lnTo>
                  <a:pt x="215277" y="441960"/>
                </a:lnTo>
                <a:lnTo>
                  <a:pt x="210820" y="443230"/>
                </a:lnTo>
                <a:lnTo>
                  <a:pt x="211467" y="441960"/>
                </a:lnTo>
                <a:lnTo>
                  <a:pt x="207772" y="443230"/>
                </a:lnTo>
                <a:lnTo>
                  <a:pt x="201574" y="443230"/>
                </a:lnTo>
                <a:lnTo>
                  <a:pt x="209854" y="434340"/>
                </a:lnTo>
                <a:lnTo>
                  <a:pt x="217970" y="426669"/>
                </a:lnTo>
                <a:lnTo>
                  <a:pt x="220141" y="424180"/>
                </a:lnTo>
                <a:lnTo>
                  <a:pt x="225704" y="417830"/>
                </a:lnTo>
                <a:lnTo>
                  <a:pt x="233121" y="408940"/>
                </a:lnTo>
                <a:lnTo>
                  <a:pt x="240271" y="402590"/>
                </a:lnTo>
                <a:lnTo>
                  <a:pt x="250837" y="391160"/>
                </a:lnTo>
                <a:lnTo>
                  <a:pt x="255778" y="385787"/>
                </a:lnTo>
                <a:lnTo>
                  <a:pt x="256755" y="384733"/>
                </a:lnTo>
                <a:lnTo>
                  <a:pt x="261366" y="379730"/>
                </a:lnTo>
                <a:lnTo>
                  <a:pt x="261429" y="381000"/>
                </a:lnTo>
                <a:lnTo>
                  <a:pt x="262153" y="381000"/>
                </a:lnTo>
                <a:lnTo>
                  <a:pt x="262737" y="379730"/>
                </a:lnTo>
                <a:lnTo>
                  <a:pt x="264477" y="375920"/>
                </a:lnTo>
                <a:lnTo>
                  <a:pt x="269633" y="377190"/>
                </a:lnTo>
                <a:lnTo>
                  <a:pt x="269557" y="376682"/>
                </a:lnTo>
                <a:lnTo>
                  <a:pt x="269430" y="375920"/>
                </a:lnTo>
                <a:lnTo>
                  <a:pt x="269214" y="374650"/>
                </a:lnTo>
                <a:lnTo>
                  <a:pt x="268757" y="371919"/>
                </a:lnTo>
                <a:lnTo>
                  <a:pt x="268947" y="371919"/>
                </a:lnTo>
                <a:lnTo>
                  <a:pt x="269443" y="372770"/>
                </a:lnTo>
                <a:lnTo>
                  <a:pt x="269722" y="373291"/>
                </a:lnTo>
                <a:lnTo>
                  <a:pt x="270268" y="372770"/>
                </a:lnTo>
                <a:lnTo>
                  <a:pt x="272275" y="370840"/>
                </a:lnTo>
                <a:lnTo>
                  <a:pt x="273596" y="369570"/>
                </a:lnTo>
                <a:lnTo>
                  <a:pt x="275691" y="367030"/>
                </a:lnTo>
                <a:lnTo>
                  <a:pt x="277787" y="364490"/>
                </a:lnTo>
                <a:lnTo>
                  <a:pt x="284251" y="358140"/>
                </a:lnTo>
                <a:lnTo>
                  <a:pt x="286359" y="356870"/>
                </a:lnTo>
                <a:lnTo>
                  <a:pt x="292061" y="351129"/>
                </a:lnTo>
                <a:lnTo>
                  <a:pt x="292811" y="350418"/>
                </a:lnTo>
                <a:lnTo>
                  <a:pt x="295998" y="347980"/>
                </a:lnTo>
                <a:lnTo>
                  <a:pt x="299364" y="344170"/>
                </a:lnTo>
                <a:lnTo>
                  <a:pt x="299808" y="344170"/>
                </a:lnTo>
                <a:lnTo>
                  <a:pt x="300647" y="342646"/>
                </a:lnTo>
                <a:lnTo>
                  <a:pt x="301523" y="342646"/>
                </a:lnTo>
                <a:lnTo>
                  <a:pt x="301523" y="335432"/>
                </a:lnTo>
                <a:lnTo>
                  <a:pt x="300228" y="336550"/>
                </a:lnTo>
                <a:lnTo>
                  <a:pt x="295770" y="341630"/>
                </a:lnTo>
                <a:lnTo>
                  <a:pt x="294601" y="342646"/>
                </a:lnTo>
                <a:lnTo>
                  <a:pt x="293878" y="342646"/>
                </a:lnTo>
                <a:lnTo>
                  <a:pt x="286042" y="350418"/>
                </a:lnTo>
                <a:lnTo>
                  <a:pt x="283324" y="352933"/>
                </a:lnTo>
                <a:lnTo>
                  <a:pt x="277507" y="358140"/>
                </a:lnTo>
                <a:lnTo>
                  <a:pt x="281533" y="352933"/>
                </a:lnTo>
                <a:lnTo>
                  <a:pt x="282422" y="351790"/>
                </a:lnTo>
                <a:lnTo>
                  <a:pt x="283705" y="350418"/>
                </a:lnTo>
                <a:lnTo>
                  <a:pt x="287172" y="346710"/>
                </a:lnTo>
                <a:lnTo>
                  <a:pt x="290131" y="342646"/>
                </a:lnTo>
                <a:lnTo>
                  <a:pt x="290868" y="341630"/>
                </a:lnTo>
                <a:lnTo>
                  <a:pt x="296735" y="335280"/>
                </a:lnTo>
                <a:lnTo>
                  <a:pt x="301447" y="330187"/>
                </a:lnTo>
                <a:lnTo>
                  <a:pt x="302641" y="328930"/>
                </a:lnTo>
                <a:lnTo>
                  <a:pt x="306336" y="325043"/>
                </a:lnTo>
                <a:lnTo>
                  <a:pt x="312293" y="318770"/>
                </a:lnTo>
                <a:lnTo>
                  <a:pt x="317119" y="313690"/>
                </a:lnTo>
                <a:lnTo>
                  <a:pt x="318325" y="312420"/>
                </a:lnTo>
                <a:lnTo>
                  <a:pt x="321945" y="308610"/>
                </a:lnTo>
                <a:lnTo>
                  <a:pt x="323151" y="307340"/>
                </a:lnTo>
                <a:lnTo>
                  <a:pt x="328460" y="300990"/>
                </a:lnTo>
                <a:lnTo>
                  <a:pt x="329526" y="299720"/>
                </a:lnTo>
                <a:lnTo>
                  <a:pt x="332714" y="295910"/>
                </a:lnTo>
                <a:lnTo>
                  <a:pt x="333781" y="294640"/>
                </a:lnTo>
                <a:lnTo>
                  <a:pt x="334225" y="295910"/>
                </a:lnTo>
                <a:lnTo>
                  <a:pt x="335127" y="294640"/>
                </a:lnTo>
                <a:lnTo>
                  <a:pt x="337832" y="290830"/>
                </a:lnTo>
                <a:lnTo>
                  <a:pt x="340499" y="288290"/>
                </a:lnTo>
                <a:lnTo>
                  <a:pt x="341820" y="287020"/>
                </a:lnTo>
                <a:lnTo>
                  <a:pt x="345909" y="283210"/>
                </a:lnTo>
                <a:lnTo>
                  <a:pt x="345960" y="283591"/>
                </a:lnTo>
                <a:lnTo>
                  <a:pt x="346036" y="284314"/>
                </a:lnTo>
                <a:lnTo>
                  <a:pt x="346176" y="284708"/>
                </a:lnTo>
                <a:lnTo>
                  <a:pt x="346684" y="285750"/>
                </a:lnTo>
                <a:lnTo>
                  <a:pt x="347256" y="288290"/>
                </a:lnTo>
                <a:lnTo>
                  <a:pt x="347751" y="289560"/>
                </a:lnTo>
                <a:lnTo>
                  <a:pt x="347751" y="262534"/>
                </a:lnTo>
                <a:lnTo>
                  <a:pt x="347205" y="261620"/>
                </a:lnTo>
                <a:lnTo>
                  <a:pt x="344157" y="256540"/>
                </a:lnTo>
                <a:lnTo>
                  <a:pt x="343319" y="256540"/>
                </a:lnTo>
                <a:lnTo>
                  <a:pt x="346138" y="261620"/>
                </a:lnTo>
                <a:lnTo>
                  <a:pt x="345300" y="260350"/>
                </a:lnTo>
                <a:lnTo>
                  <a:pt x="344335" y="259080"/>
                </a:lnTo>
                <a:lnTo>
                  <a:pt x="342988" y="256540"/>
                </a:lnTo>
                <a:lnTo>
                  <a:pt x="342163" y="255270"/>
                </a:lnTo>
                <a:lnTo>
                  <a:pt x="340436" y="252653"/>
                </a:lnTo>
                <a:lnTo>
                  <a:pt x="340436" y="266700"/>
                </a:lnTo>
                <a:lnTo>
                  <a:pt x="338112" y="269036"/>
                </a:lnTo>
                <a:lnTo>
                  <a:pt x="338112" y="281940"/>
                </a:lnTo>
                <a:lnTo>
                  <a:pt x="337096" y="281940"/>
                </a:lnTo>
                <a:lnTo>
                  <a:pt x="337794" y="280670"/>
                </a:lnTo>
                <a:lnTo>
                  <a:pt x="338112" y="281940"/>
                </a:lnTo>
                <a:lnTo>
                  <a:pt x="338112" y="269036"/>
                </a:lnTo>
                <a:lnTo>
                  <a:pt x="338035" y="276860"/>
                </a:lnTo>
                <a:lnTo>
                  <a:pt x="336892" y="277609"/>
                </a:lnTo>
                <a:lnTo>
                  <a:pt x="336892" y="281940"/>
                </a:lnTo>
                <a:lnTo>
                  <a:pt x="336816" y="285750"/>
                </a:lnTo>
                <a:lnTo>
                  <a:pt x="334467" y="287020"/>
                </a:lnTo>
                <a:lnTo>
                  <a:pt x="332193" y="288290"/>
                </a:lnTo>
                <a:lnTo>
                  <a:pt x="333603" y="285750"/>
                </a:lnTo>
                <a:lnTo>
                  <a:pt x="334899" y="284708"/>
                </a:lnTo>
                <a:lnTo>
                  <a:pt x="335305" y="284314"/>
                </a:lnTo>
                <a:lnTo>
                  <a:pt x="336892" y="281940"/>
                </a:lnTo>
                <a:lnTo>
                  <a:pt x="336892" y="277609"/>
                </a:lnTo>
                <a:lnTo>
                  <a:pt x="336080" y="278130"/>
                </a:lnTo>
                <a:lnTo>
                  <a:pt x="334124" y="280670"/>
                </a:lnTo>
                <a:lnTo>
                  <a:pt x="332193" y="281940"/>
                </a:lnTo>
                <a:lnTo>
                  <a:pt x="334098" y="280670"/>
                </a:lnTo>
                <a:lnTo>
                  <a:pt x="336054" y="278130"/>
                </a:lnTo>
                <a:lnTo>
                  <a:pt x="338035" y="276860"/>
                </a:lnTo>
                <a:lnTo>
                  <a:pt x="338035" y="269113"/>
                </a:lnTo>
                <a:lnTo>
                  <a:pt x="332854" y="274320"/>
                </a:lnTo>
                <a:lnTo>
                  <a:pt x="325272" y="283210"/>
                </a:lnTo>
                <a:lnTo>
                  <a:pt x="319824" y="288734"/>
                </a:lnTo>
                <a:lnTo>
                  <a:pt x="319824" y="294640"/>
                </a:lnTo>
                <a:lnTo>
                  <a:pt x="319659" y="295910"/>
                </a:lnTo>
                <a:lnTo>
                  <a:pt x="319506" y="294640"/>
                </a:lnTo>
                <a:lnTo>
                  <a:pt x="319824" y="294640"/>
                </a:lnTo>
                <a:lnTo>
                  <a:pt x="319824" y="288734"/>
                </a:lnTo>
                <a:lnTo>
                  <a:pt x="317754" y="290830"/>
                </a:lnTo>
                <a:lnTo>
                  <a:pt x="313461" y="296037"/>
                </a:lnTo>
                <a:lnTo>
                  <a:pt x="313461" y="302260"/>
                </a:lnTo>
                <a:lnTo>
                  <a:pt x="307136" y="308610"/>
                </a:lnTo>
                <a:lnTo>
                  <a:pt x="309143" y="306070"/>
                </a:lnTo>
                <a:lnTo>
                  <a:pt x="311061" y="303530"/>
                </a:lnTo>
                <a:lnTo>
                  <a:pt x="313334" y="300990"/>
                </a:lnTo>
                <a:lnTo>
                  <a:pt x="313461" y="302260"/>
                </a:lnTo>
                <a:lnTo>
                  <a:pt x="313461" y="296037"/>
                </a:lnTo>
                <a:lnTo>
                  <a:pt x="310413" y="299720"/>
                </a:lnTo>
                <a:lnTo>
                  <a:pt x="309943" y="298450"/>
                </a:lnTo>
                <a:lnTo>
                  <a:pt x="302425" y="307606"/>
                </a:lnTo>
                <a:lnTo>
                  <a:pt x="302425" y="313690"/>
                </a:lnTo>
                <a:lnTo>
                  <a:pt x="301205" y="315163"/>
                </a:lnTo>
                <a:lnTo>
                  <a:pt x="301358" y="314960"/>
                </a:lnTo>
                <a:lnTo>
                  <a:pt x="302044" y="313690"/>
                </a:lnTo>
                <a:lnTo>
                  <a:pt x="302425" y="313690"/>
                </a:lnTo>
                <a:lnTo>
                  <a:pt x="302425" y="307606"/>
                </a:lnTo>
                <a:lnTo>
                  <a:pt x="301599" y="308610"/>
                </a:lnTo>
                <a:lnTo>
                  <a:pt x="301294" y="308876"/>
                </a:lnTo>
                <a:lnTo>
                  <a:pt x="301294" y="313690"/>
                </a:lnTo>
                <a:lnTo>
                  <a:pt x="301180" y="315214"/>
                </a:lnTo>
                <a:lnTo>
                  <a:pt x="299288" y="317500"/>
                </a:lnTo>
                <a:lnTo>
                  <a:pt x="301053" y="313690"/>
                </a:lnTo>
                <a:lnTo>
                  <a:pt x="301294" y="313690"/>
                </a:lnTo>
                <a:lnTo>
                  <a:pt x="301294" y="308876"/>
                </a:lnTo>
                <a:lnTo>
                  <a:pt x="298792" y="310997"/>
                </a:lnTo>
                <a:lnTo>
                  <a:pt x="298792" y="317500"/>
                </a:lnTo>
                <a:lnTo>
                  <a:pt x="298716" y="318198"/>
                </a:lnTo>
                <a:lnTo>
                  <a:pt x="297256" y="319963"/>
                </a:lnTo>
                <a:lnTo>
                  <a:pt x="297256" y="328930"/>
                </a:lnTo>
                <a:lnTo>
                  <a:pt x="296405" y="330187"/>
                </a:lnTo>
                <a:lnTo>
                  <a:pt x="295922" y="330187"/>
                </a:lnTo>
                <a:lnTo>
                  <a:pt x="295948" y="329984"/>
                </a:lnTo>
                <a:lnTo>
                  <a:pt x="296075" y="328930"/>
                </a:lnTo>
                <a:lnTo>
                  <a:pt x="297256" y="328930"/>
                </a:lnTo>
                <a:lnTo>
                  <a:pt x="297256" y="319963"/>
                </a:lnTo>
                <a:lnTo>
                  <a:pt x="296138" y="321310"/>
                </a:lnTo>
                <a:lnTo>
                  <a:pt x="292671" y="325043"/>
                </a:lnTo>
                <a:lnTo>
                  <a:pt x="292150" y="323850"/>
                </a:lnTo>
                <a:lnTo>
                  <a:pt x="288988" y="328930"/>
                </a:lnTo>
                <a:lnTo>
                  <a:pt x="285521" y="331470"/>
                </a:lnTo>
                <a:lnTo>
                  <a:pt x="285229" y="331787"/>
                </a:lnTo>
                <a:lnTo>
                  <a:pt x="285229" y="342925"/>
                </a:lnTo>
                <a:lnTo>
                  <a:pt x="283337" y="344170"/>
                </a:lnTo>
                <a:lnTo>
                  <a:pt x="281520" y="346710"/>
                </a:lnTo>
                <a:lnTo>
                  <a:pt x="280035" y="349173"/>
                </a:lnTo>
                <a:lnTo>
                  <a:pt x="279920" y="349427"/>
                </a:lnTo>
                <a:lnTo>
                  <a:pt x="280009" y="349173"/>
                </a:lnTo>
                <a:lnTo>
                  <a:pt x="280123" y="348627"/>
                </a:lnTo>
                <a:lnTo>
                  <a:pt x="280530" y="346710"/>
                </a:lnTo>
                <a:lnTo>
                  <a:pt x="282816" y="344170"/>
                </a:lnTo>
                <a:lnTo>
                  <a:pt x="285229" y="342925"/>
                </a:lnTo>
                <a:lnTo>
                  <a:pt x="285229" y="331787"/>
                </a:lnTo>
                <a:lnTo>
                  <a:pt x="281978" y="335280"/>
                </a:lnTo>
                <a:lnTo>
                  <a:pt x="287401" y="328930"/>
                </a:lnTo>
                <a:lnTo>
                  <a:pt x="292900" y="322580"/>
                </a:lnTo>
                <a:lnTo>
                  <a:pt x="298792" y="317500"/>
                </a:lnTo>
                <a:lnTo>
                  <a:pt x="298792" y="310997"/>
                </a:lnTo>
                <a:lnTo>
                  <a:pt x="292620" y="316230"/>
                </a:lnTo>
                <a:lnTo>
                  <a:pt x="283679" y="325043"/>
                </a:lnTo>
                <a:lnTo>
                  <a:pt x="279641" y="329272"/>
                </a:lnTo>
                <a:lnTo>
                  <a:pt x="279641" y="350418"/>
                </a:lnTo>
                <a:lnTo>
                  <a:pt x="279641" y="329272"/>
                </a:lnTo>
                <a:lnTo>
                  <a:pt x="277837" y="331165"/>
                </a:lnTo>
                <a:lnTo>
                  <a:pt x="277837" y="346710"/>
                </a:lnTo>
                <a:lnTo>
                  <a:pt x="276796" y="347624"/>
                </a:lnTo>
                <a:lnTo>
                  <a:pt x="276796" y="352933"/>
                </a:lnTo>
                <a:lnTo>
                  <a:pt x="276682" y="353072"/>
                </a:lnTo>
                <a:lnTo>
                  <a:pt x="276783" y="352933"/>
                </a:lnTo>
                <a:lnTo>
                  <a:pt x="276796" y="347624"/>
                </a:lnTo>
                <a:lnTo>
                  <a:pt x="276390" y="347980"/>
                </a:lnTo>
                <a:lnTo>
                  <a:pt x="276390" y="353479"/>
                </a:lnTo>
                <a:lnTo>
                  <a:pt x="276047" y="353999"/>
                </a:lnTo>
                <a:lnTo>
                  <a:pt x="273202" y="358140"/>
                </a:lnTo>
                <a:lnTo>
                  <a:pt x="270294" y="360654"/>
                </a:lnTo>
                <a:lnTo>
                  <a:pt x="270167" y="360654"/>
                </a:lnTo>
                <a:lnTo>
                  <a:pt x="272656" y="358140"/>
                </a:lnTo>
                <a:lnTo>
                  <a:pt x="276072" y="353847"/>
                </a:lnTo>
                <a:lnTo>
                  <a:pt x="276390" y="353479"/>
                </a:lnTo>
                <a:lnTo>
                  <a:pt x="276390" y="347980"/>
                </a:lnTo>
                <a:lnTo>
                  <a:pt x="275628" y="349173"/>
                </a:lnTo>
                <a:lnTo>
                  <a:pt x="275729" y="348983"/>
                </a:lnTo>
                <a:lnTo>
                  <a:pt x="276250" y="347980"/>
                </a:lnTo>
                <a:lnTo>
                  <a:pt x="277012" y="346710"/>
                </a:lnTo>
                <a:lnTo>
                  <a:pt x="277837" y="346710"/>
                </a:lnTo>
                <a:lnTo>
                  <a:pt x="277837" y="331165"/>
                </a:lnTo>
                <a:lnTo>
                  <a:pt x="275501" y="333603"/>
                </a:lnTo>
                <a:lnTo>
                  <a:pt x="275501" y="350418"/>
                </a:lnTo>
                <a:lnTo>
                  <a:pt x="274866" y="350418"/>
                </a:lnTo>
                <a:lnTo>
                  <a:pt x="274866" y="349173"/>
                </a:lnTo>
                <a:lnTo>
                  <a:pt x="275374" y="349173"/>
                </a:lnTo>
                <a:lnTo>
                  <a:pt x="275501" y="350418"/>
                </a:lnTo>
                <a:lnTo>
                  <a:pt x="275501" y="333603"/>
                </a:lnTo>
                <a:lnTo>
                  <a:pt x="275107" y="334010"/>
                </a:lnTo>
                <a:lnTo>
                  <a:pt x="271157" y="337908"/>
                </a:lnTo>
                <a:lnTo>
                  <a:pt x="271157" y="352933"/>
                </a:lnTo>
                <a:lnTo>
                  <a:pt x="271030" y="353339"/>
                </a:lnTo>
                <a:lnTo>
                  <a:pt x="270751" y="354228"/>
                </a:lnTo>
                <a:lnTo>
                  <a:pt x="270764" y="353999"/>
                </a:lnTo>
                <a:lnTo>
                  <a:pt x="270827" y="353847"/>
                </a:lnTo>
                <a:lnTo>
                  <a:pt x="271145" y="352933"/>
                </a:lnTo>
                <a:lnTo>
                  <a:pt x="271157" y="337908"/>
                </a:lnTo>
                <a:lnTo>
                  <a:pt x="270573" y="338493"/>
                </a:lnTo>
                <a:lnTo>
                  <a:pt x="270573" y="355600"/>
                </a:lnTo>
                <a:lnTo>
                  <a:pt x="269811" y="356628"/>
                </a:lnTo>
                <a:lnTo>
                  <a:pt x="269811" y="361073"/>
                </a:lnTo>
                <a:lnTo>
                  <a:pt x="264756" y="367030"/>
                </a:lnTo>
                <a:lnTo>
                  <a:pt x="267804" y="363220"/>
                </a:lnTo>
                <a:lnTo>
                  <a:pt x="268947" y="361823"/>
                </a:lnTo>
                <a:lnTo>
                  <a:pt x="269811" y="361073"/>
                </a:lnTo>
                <a:lnTo>
                  <a:pt x="269811" y="356628"/>
                </a:lnTo>
                <a:lnTo>
                  <a:pt x="265912" y="361823"/>
                </a:lnTo>
                <a:lnTo>
                  <a:pt x="264515" y="363220"/>
                </a:lnTo>
                <a:lnTo>
                  <a:pt x="260616" y="367030"/>
                </a:lnTo>
                <a:lnTo>
                  <a:pt x="256451" y="373380"/>
                </a:lnTo>
                <a:lnTo>
                  <a:pt x="256006" y="374650"/>
                </a:lnTo>
                <a:lnTo>
                  <a:pt x="255587" y="373380"/>
                </a:lnTo>
                <a:lnTo>
                  <a:pt x="255168" y="373380"/>
                </a:lnTo>
                <a:lnTo>
                  <a:pt x="252958" y="379730"/>
                </a:lnTo>
                <a:lnTo>
                  <a:pt x="247319" y="383540"/>
                </a:lnTo>
                <a:lnTo>
                  <a:pt x="246646" y="384238"/>
                </a:lnTo>
                <a:lnTo>
                  <a:pt x="246646" y="384733"/>
                </a:lnTo>
                <a:lnTo>
                  <a:pt x="246646" y="384238"/>
                </a:lnTo>
                <a:lnTo>
                  <a:pt x="242379" y="388594"/>
                </a:lnTo>
                <a:lnTo>
                  <a:pt x="243420" y="388594"/>
                </a:lnTo>
                <a:lnTo>
                  <a:pt x="242328" y="390245"/>
                </a:lnTo>
                <a:lnTo>
                  <a:pt x="241769" y="389255"/>
                </a:lnTo>
                <a:lnTo>
                  <a:pt x="240131" y="389610"/>
                </a:lnTo>
                <a:lnTo>
                  <a:pt x="241325" y="390550"/>
                </a:lnTo>
                <a:lnTo>
                  <a:pt x="242112" y="390550"/>
                </a:lnTo>
                <a:lnTo>
                  <a:pt x="241719" y="391160"/>
                </a:lnTo>
                <a:lnTo>
                  <a:pt x="240499" y="391160"/>
                </a:lnTo>
                <a:lnTo>
                  <a:pt x="240106" y="389890"/>
                </a:lnTo>
                <a:lnTo>
                  <a:pt x="240538" y="392391"/>
                </a:lnTo>
                <a:lnTo>
                  <a:pt x="239280" y="393700"/>
                </a:lnTo>
                <a:lnTo>
                  <a:pt x="238518" y="393700"/>
                </a:lnTo>
                <a:lnTo>
                  <a:pt x="237680" y="394855"/>
                </a:lnTo>
                <a:lnTo>
                  <a:pt x="236232" y="397446"/>
                </a:lnTo>
                <a:lnTo>
                  <a:pt x="234759" y="398780"/>
                </a:lnTo>
                <a:lnTo>
                  <a:pt x="233337" y="400050"/>
                </a:lnTo>
                <a:lnTo>
                  <a:pt x="221348" y="410210"/>
                </a:lnTo>
                <a:lnTo>
                  <a:pt x="215925" y="416560"/>
                </a:lnTo>
                <a:lnTo>
                  <a:pt x="215277" y="416560"/>
                </a:lnTo>
                <a:lnTo>
                  <a:pt x="214680" y="417830"/>
                </a:lnTo>
                <a:lnTo>
                  <a:pt x="214071" y="417830"/>
                </a:lnTo>
                <a:lnTo>
                  <a:pt x="214287" y="416560"/>
                </a:lnTo>
                <a:lnTo>
                  <a:pt x="214236" y="414020"/>
                </a:lnTo>
                <a:lnTo>
                  <a:pt x="214566" y="411480"/>
                </a:lnTo>
                <a:lnTo>
                  <a:pt x="214731" y="411480"/>
                </a:lnTo>
                <a:lnTo>
                  <a:pt x="216446" y="408940"/>
                </a:lnTo>
                <a:lnTo>
                  <a:pt x="219786" y="408940"/>
                </a:lnTo>
                <a:lnTo>
                  <a:pt x="221500" y="406400"/>
                </a:lnTo>
                <a:lnTo>
                  <a:pt x="221742" y="406400"/>
                </a:lnTo>
                <a:lnTo>
                  <a:pt x="221678" y="407670"/>
                </a:lnTo>
                <a:lnTo>
                  <a:pt x="222262" y="406400"/>
                </a:lnTo>
                <a:lnTo>
                  <a:pt x="222859" y="405130"/>
                </a:lnTo>
                <a:lnTo>
                  <a:pt x="226707" y="403860"/>
                </a:lnTo>
                <a:lnTo>
                  <a:pt x="227736" y="401320"/>
                </a:lnTo>
                <a:lnTo>
                  <a:pt x="228257" y="401320"/>
                </a:lnTo>
                <a:lnTo>
                  <a:pt x="229108" y="398780"/>
                </a:lnTo>
                <a:lnTo>
                  <a:pt x="230263" y="400050"/>
                </a:lnTo>
                <a:lnTo>
                  <a:pt x="229349" y="401320"/>
                </a:lnTo>
                <a:lnTo>
                  <a:pt x="231648" y="398780"/>
                </a:lnTo>
                <a:lnTo>
                  <a:pt x="238544" y="391160"/>
                </a:lnTo>
                <a:lnTo>
                  <a:pt x="239699" y="389890"/>
                </a:lnTo>
                <a:lnTo>
                  <a:pt x="244208" y="384733"/>
                </a:lnTo>
                <a:lnTo>
                  <a:pt x="251917" y="375920"/>
                </a:lnTo>
                <a:lnTo>
                  <a:pt x="259651" y="367030"/>
                </a:lnTo>
                <a:lnTo>
                  <a:pt x="269786" y="354330"/>
                </a:lnTo>
                <a:lnTo>
                  <a:pt x="269811" y="355600"/>
                </a:lnTo>
                <a:lnTo>
                  <a:pt x="270573" y="355600"/>
                </a:lnTo>
                <a:lnTo>
                  <a:pt x="270573" y="338493"/>
                </a:lnTo>
                <a:lnTo>
                  <a:pt x="266357" y="342646"/>
                </a:lnTo>
                <a:lnTo>
                  <a:pt x="265074" y="344170"/>
                </a:lnTo>
                <a:lnTo>
                  <a:pt x="257937" y="352933"/>
                </a:lnTo>
                <a:lnTo>
                  <a:pt x="249466" y="363220"/>
                </a:lnTo>
                <a:lnTo>
                  <a:pt x="242379" y="370001"/>
                </a:lnTo>
                <a:lnTo>
                  <a:pt x="242379" y="375920"/>
                </a:lnTo>
                <a:lnTo>
                  <a:pt x="240233" y="378460"/>
                </a:lnTo>
                <a:lnTo>
                  <a:pt x="235966" y="384733"/>
                </a:lnTo>
                <a:lnTo>
                  <a:pt x="236016" y="381000"/>
                </a:lnTo>
                <a:lnTo>
                  <a:pt x="236194" y="379730"/>
                </a:lnTo>
                <a:lnTo>
                  <a:pt x="236689" y="379730"/>
                </a:lnTo>
                <a:lnTo>
                  <a:pt x="236639" y="379933"/>
                </a:lnTo>
                <a:lnTo>
                  <a:pt x="236385" y="381000"/>
                </a:lnTo>
                <a:lnTo>
                  <a:pt x="237134" y="379730"/>
                </a:lnTo>
                <a:lnTo>
                  <a:pt x="237871" y="378460"/>
                </a:lnTo>
                <a:lnTo>
                  <a:pt x="240677" y="377190"/>
                </a:lnTo>
                <a:lnTo>
                  <a:pt x="242379" y="375920"/>
                </a:lnTo>
                <a:lnTo>
                  <a:pt x="242379" y="370001"/>
                </a:lnTo>
                <a:lnTo>
                  <a:pt x="240360" y="371919"/>
                </a:lnTo>
                <a:lnTo>
                  <a:pt x="233641" y="378460"/>
                </a:lnTo>
                <a:lnTo>
                  <a:pt x="230200" y="382397"/>
                </a:lnTo>
                <a:lnTo>
                  <a:pt x="230200" y="391160"/>
                </a:lnTo>
                <a:lnTo>
                  <a:pt x="226644" y="396176"/>
                </a:lnTo>
                <a:lnTo>
                  <a:pt x="222885" y="400050"/>
                </a:lnTo>
                <a:lnTo>
                  <a:pt x="218694" y="403860"/>
                </a:lnTo>
                <a:lnTo>
                  <a:pt x="211924" y="408940"/>
                </a:lnTo>
                <a:lnTo>
                  <a:pt x="207530" y="415277"/>
                </a:lnTo>
                <a:lnTo>
                  <a:pt x="207530" y="424180"/>
                </a:lnTo>
                <a:lnTo>
                  <a:pt x="205854" y="426669"/>
                </a:lnTo>
                <a:lnTo>
                  <a:pt x="205041" y="426669"/>
                </a:lnTo>
                <a:lnTo>
                  <a:pt x="201282" y="431800"/>
                </a:lnTo>
                <a:lnTo>
                  <a:pt x="197764" y="435584"/>
                </a:lnTo>
                <a:lnTo>
                  <a:pt x="194144" y="439420"/>
                </a:lnTo>
                <a:lnTo>
                  <a:pt x="191147" y="441960"/>
                </a:lnTo>
                <a:lnTo>
                  <a:pt x="189471" y="443230"/>
                </a:lnTo>
                <a:lnTo>
                  <a:pt x="187934" y="443230"/>
                </a:lnTo>
                <a:lnTo>
                  <a:pt x="189039" y="441960"/>
                </a:lnTo>
                <a:lnTo>
                  <a:pt x="192379" y="438150"/>
                </a:lnTo>
                <a:lnTo>
                  <a:pt x="193573" y="436880"/>
                </a:lnTo>
                <a:lnTo>
                  <a:pt x="194805" y="435584"/>
                </a:lnTo>
                <a:lnTo>
                  <a:pt x="197180" y="433070"/>
                </a:lnTo>
                <a:lnTo>
                  <a:pt x="202260" y="429260"/>
                </a:lnTo>
                <a:lnTo>
                  <a:pt x="207530" y="424180"/>
                </a:lnTo>
                <a:lnTo>
                  <a:pt x="207530" y="415277"/>
                </a:lnTo>
                <a:lnTo>
                  <a:pt x="200456" y="425450"/>
                </a:lnTo>
                <a:lnTo>
                  <a:pt x="193929" y="430530"/>
                </a:lnTo>
                <a:lnTo>
                  <a:pt x="192608" y="431800"/>
                </a:lnTo>
                <a:lnTo>
                  <a:pt x="191401" y="433070"/>
                </a:lnTo>
                <a:lnTo>
                  <a:pt x="190131" y="433070"/>
                </a:lnTo>
                <a:lnTo>
                  <a:pt x="192024" y="430530"/>
                </a:lnTo>
                <a:lnTo>
                  <a:pt x="196113" y="426669"/>
                </a:lnTo>
                <a:lnTo>
                  <a:pt x="198412" y="422910"/>
                </a:lnTo>
                <a:lnTo>
                  <a:pt x="199974" y="422910"/>
                </a:lnTo>
                <a:lnTo>
                  <a:pt x="200914" y="419100"/>
                </a:lnTo>
                <a:lnTo>
                  <a:pt x="202463" y="420281"/>
                </a:lnTo>
                <a:lnTo>
                  <a:pt x="202628" y="420281"/>
                </a:lnTo>
                <a:lnTo>
                  <a:pt x="202730" y="420141"/>
                </a:lnTo>
                <a:lnTo>
                  <a:pt x="203466" y="419100"/>
                </a:lnTo>
                <a:lnTo>
                  <a:pt x="208000" y="412673"/>
                </a:lnTo>
                <a:lnTo>
                  <a:pt x="214591" y="405130"/>
                </a:lnTo>
                <a:lnTo>
                  <a:pt x="220878" y="398780"/>
                </a:lnTo>
                <a:lnTo>
                  <a:pt x="222224" y="397446"/>
                </a:lnTo>
                <a:lnTo>
                  <a:pt x="230200" y="391160"/>
                </a:lnTo>
                <a:lnTo>
                  <a:pt x="230200" y="382397"/>
                </a:lnTo>
                <a:lnTo>
                  <a:pt x="228155" y="384733"/>
                </a:lnTo>
                <a:lnTo>
                  <a:pt x="222618" y="392391"/>
                </a:lnTo>
                <a:lnTo>
                  <a:pt x="216331" y="397446"/>
                </a:lnTo>
                <a:lnTo>
                  <a:pt x="215328" y="397446"/>
                </a:lnTo>
                <a:lnTo>
                  <a:pt x="214363" y="398780"/>
                </a:lnTo>
                <a:lnTo>
                  <a:pt x="213423" y="398780"/>
                </a:lnTo>
                <a:lnTo>
                  <a:pt x="219100" y="389890"/>
                </a:lnTo>
                <a:lnTo>
                  <a:pt x="226352" y="379730"/>
                </a:lnTo>
                <a:lnTo>
                  <a:pt x="234886" y="371919"/>
                </a:lnTo>
                <a:lnTo>
                  <a:pt x="243497" y="364490"/>
                </a:lnTo>
                <a:lnTo>
                  <a:pt x="243674" y="363220"/>
                </a:lnTo>
                <a:lnTo>
                  <a:pt x="243827" y="361823"/>
                </a:lnTo>
                <a:lnTo>
                  <a:pt x="243636" y="360654"/>
                </a:lnTo>
                <a:lnTo>
                  <a:pt x="243649" y="356870"/>
                </a:lnTo>
                <a:lnTo>
                  <a:pt x="243865" y="356870"/>
                </a:lnTo>
                <a:lnTo>
                  <a:pt x="245440" y="354228"/>
                </a:lnTo>
                <a:lnTo>
                  <a:pt x="248691" y="354228"/>
                </a:lnTo>
                <a:lnTo>
                  <a:pt x="250139" y="351790"/>
                </a:lnTo>
                <a:lnTo>
                  <a:pt x="250342" y="351790"/>
                </a:lnTo>
                <a:lnTo>
                  <a:pt x="250393" y="351637"/>
                </a:lnTo>
                <a:lnTo>
                  <a:pt x="250520" y="351332"/>
                </a:lnTo>
                <a:lnTo>
                  <a:pt x="250596" y="351129"/>
                </a:lnTo>
                <a:lnTo>
                  <a:pt x="251383" y="349173"/>
                </a:lnTo>
                <a:lnTo>
                  <a:pt x="255130" y="349173"/>
                </a:lnTo>
                <a:lnTo>
                  <a:pt x="255244" y="348627"/>
                </a:lnTo>
                <a:lnTo>
                  <a:pt x="255879" y="345440"/>
                </a:lnTo>
                <a:lnTo>
                  <a:pt x="256400" y="345440"/>
                </a:lnTo>
                <a:lnTo>
                  <a:pt x="257098" y="344170"/>
                </a:lnTo>
                <a:lnTo>
                  <a:pt x="257987" y="345084"/>
                </a:lnTo>
                <a:lnTo>
                  <a:pt x="259283" y="344170"/>
                </a:lnTo>
                <a:lnTo>
                  <a:pt x="260959" y="341630"/>
                </a:lnTo>
                <a:lnTo>
                  <a:pt x="262699" y="339090"/>
                </a:lnTo>
                <a:lnTo>
                  <a:pt x="263347" y="341630"/>
                </a:lnTo>
                <a:lnTo>
                  <a:pt x="264426" y="341630"/>
                </a:lnTo>
                <a:lnTo>
                  <a:pt x="263512" y="340360"/>
                </a:lnTo>
                <a:lnTo>
                  <a:pt x="262915" y="339090"/>
                </a:lnTo>
                <a:lnTo>
                  <a:pt x="263486" y="339090"/>
                </a:lnTo>
                <a:lnTo>
                  <a:pt x="264058" y="337820"/>
                </a:lnTo>
                <a:lnTo>
                  <a:pt x="266979" y="337820"/>
                </a:lnTo>
                <a:lnTo>
                  <a:pt x="265645" y="334010"/>
                </a:lnTo>
                <a:lnTo>
                  <a:pt x="266865" y="334010"/>
                </a:lnTo>
                <a:lnTo>
                  <a:pt x="267931" y="334568"/>
                </a:lnTo>
                <a:lnTo>
                  <a:pt x="267728" y="334010"/>
                </a:lnTo>
                <a:lnTo>
                  <a:pt x="269214" y="334010"/>
                </a:lnTo>
                <a:lnTo>
                  <a:pt x="270471" y="332740"/>
                </a:lnTo>
                <a:lnTo>
                  <a:pt x="272580" y="331470"/>
                </a:lnTo>
                <a:lnTo>
                  <a:pt x="272580" y="328930"/>
                </a:lnTo>
                <a:lnTo>
                  <a:pt x="274218" y="328930"/>
                </a:lnTo>
                <a:lnTo>
                  <a:pt x="274269" y="326580"/>
                </a:lnTo>
                <a:lnTo>
                  <a:pt x="274523" y="326580"/>
                </a:lnTo>
                <a:lnTo>
                  <a:pt x="276047" y="327660"/>
                </a:lnTo>
                <a:lnTo>
                  <a:pt x="275945" y="326580"/>
                </a:lnTo>
                <a:lnTo>
                  <a:pt x="276580" y="326580"/>
                </a:lnTo>
                <a:lnTo>
                  <a:pt x="275704" y="325043"/>
                </a:lnTo>
                <a:lnTo>
                  <a:pt x="275844" y="325043"/>
                </a:lnTo>
                <a:lnTo>
                  <a:pt x="277253" y="323850"/>
                </a:lnTo>
                <a:lnTo>
                  <a:pt x="281749" y="320040"/>
                </a:lnTo>
                <a:lnTo>
                  <a:pt x="285940" y="313690"/>
                </a:lnTo>
                <a:lnTo>
                  <a:pt x="291490" y="307340"/>
                </a:lnTo>
                <a:lnTo>
                  <a:pt x="291553" y="302260"/>
                </a:lnTo>
                <a:lnTo>
                  <a:pt x="297535" y="302260"/>
                </a:lnTo>
                <a:lnTo>
                  <a:pt x="299732" y="298450"/>
                </a:lnTo>
                <a:lnTo>
                  <a:pt x="299935" y="298450"/>
                </a:lnTo>
                <a:lnTo>
                  <a:pt x="300355" y="297180"/>
                </a:lnTo>
                <a:lnTo>
                  <a:pt x="301498" y="294640"/>
                </a:lnTo>
                <a:lnTo>
                  <a:pt x="302983" y="294640"/>
                </a:lnTo>
                <a:lnTo>
                  <a:pt x="303110" y="291985"/>
                </a:lnTo>
                <a:lnTo>
                  <a:pt x="309295" y="287020"/>
                </a:lnTo>
                <a:lnTo>
                  <a:pt x="314871" y="281940"/>
                </a:lnTo>
                <a:lnTo>
                  <a:pt x="320243" y="275590"/>
                </a:lnTo>
                <a:lnTo>
                  <a:pt x="325945" y="270510"/>
                </a:lnTo>
                <a:lnTo>
                  <a:pt x="329806" y="266700"/>
                </a:lnTo>
                <a:lnTo>
                  <a:pt x="333654" y="264160"/>
                </a:lnTo>
                <a:lnTo>
                  <a:pt x="337197" y="260350"/>
                </a:lnTo>
                <a:lnTo>
                  <a:pt x="337464" y="260350"/>
                </a:lnTo>
                <a:lnTo>
                  <a:pt x="338378" y="262890"/>
                </a:lnTo>
                <a:lnTo>
                  <a:pt x="339420" y="265430"/>
                </a:lnTo>
                <a:lnTo>
                  <a:pt x="340436" y="266700"/>
                </a:lnTo>
                <a:lnTo>
                  <a:pt x="340436" y="252653"/>
                </a:lnTo>
                <a:lnTo>
                  <a:pt x="337985" y="248920"/>
                </a:lnTo>
                <a:lnTo>
                  <a:pt x="336080" y="246380"/>
                </a:lnTo>
                <a:lnTo>
                  <a:pt x="335356" y="245592"/>
                </a:lnTo>
                <a:lnTo>
                  <a:pt x="334899" y="245110"/>
                </a:lnTo>
                <a:lnTo>
                  <a:pt x="334175" y="244335"/>
                </a:lnTo>
                <a:lnTo>
                  <a:pt x="334175" y="256540"/>
                </a:lnTo>
                <a:lnTo>
                  <a:pt x="333781" y="255270"/>
                </a:lnTo>
                <a:lnTo>
                  <a:pt x="333921" y="255270"/>
                </a:lnTo>
                <a:lnTo>
                  <a:pt x="334175" y="256540"/>
                </a:lnTo>
                <a:lnTo>
                  <a:pt x="334175" y="244335"/>
                </a:lnTo>
                <a:lnTo>
                  <a:pt x="333730" y="243840"/>
                </a:lnTo>
                <a:lnTo>
                  <a:pt x="331571" y="241300"/>
                </a:lnTo>
                <a:lnTo>
                  <a:pt x="329247" y="240030"/>
                </a:lnTo>
                <a:lnTo>
                  <a:pt x="326783" y="237490"/>
                </a:lnTo>
                <a:lnTo>
                  <a:pt x="324662" y="236220"/>
                </a:lnTo>
                <a:lnTo>
                  <a:pt x="328790" y="240030"/>
                </a:lnTo>
                <a:lnTo>
                  <a:pt x="330758" y="241300"/>
                </a:lnTo>
                <a:lnTo>
                  <a:pt x="332536" y="243840"/>
                </a:lnTo>
                <a:lnTo>
                  <a:pt x="333527" y="245110"/>
                </a:lnTo>
                <a:lnTo>
                  <a:pt x="333476" y="259080"/>
                </a:lnTo>
                <a:lnTo>
                  <a:pt x="331419" y="260350"/>
                </a:lnTo>
                <a:lnTo>
                  <a:pt x="329565" y="260350"/>
                </a:lnTo>
                <a:lnTo>
                  <a:pt x="330733" y="259080"/>
                </a:lnTo>
                <a:lnTo>
                  <a:pt x="333133" y="256540"/>
                </a:lnTo>
                <a:lnTo>
                  <a:pt x="333476" y="259080"/>
                </a:lnTo>
                <a:lnTo>
                  <a:pt x="333476" y="245071"/>
                </a:lnTo>
                <a:lnTo>
                  <a:pt x="331889" y="243840"/>
                </a:lnTo>
                <a:lnTo>
                  <a:pt x="330796" y="242747"/>
                </a:lnTo>
                <a:lnTo>
                  <a:pt x="330796" y="252730"/>
                </a:lnTo>
                <a:lnTo>
                  <a:pt x="325475" y="257810"/>
                </a:lnTo>
                <a:lnTo>
                  <a:pt x="320205" y="264160"/>
                </a:lnTo>
                <a:lnTo>
                  <a:pt x="315150" y="270510"/>
                </a:lnTo>
                <a:lnTo>
                  <a:pt x="314680" y="270510"/>
                </a:lnTo>
                <a:lnTo>
                  <a:pt x="306514" y="279400"/>
                </a:lnTo>
                <a:lnTo>
                  <a:pt x="288836" y="297180"/>
                </a:lnTo>
                <a:lnTo>
                  <a:pt x="280606" y="307340"/>
                </a:lnTo>
                <a:lnTo>
                  <a:pt x="275437" y="313385"/>
                </a:lnTo>
                <a:lnTo>
                  <a:pt x="275437" y="323850"/>
                </a:lnTo>
                <a:lnTo>
                  <a:pt x="275031" y="325043"/>
                </a:lnTo>
                <a:lnTo>
                  <a:pt x="274586" y="325043"/>
                </a:lnTo>
                <a:lnTo>
                  <a:pt x="274472" y="325462"/>
                </a:lnTo>
                <a:lnTo>
                  <a:pt x="274142" y="326580"/>
                </a:lnTo>
                <a:lnTo>
                  <a:pt x="273786" y="326580"/>
                </a:lnTo>
                <a:lnTo>
                  <a:pt x="274345" y="325285"/>
                </a:lnTo>
                <a:lnTo>
                  <a:pt x="274485" y="325043"/>
                </a:lnTo>
                <a:lnTo>
                  <a:pt x="275437" y="323850"/>
                </a:lnTo>
                <a:lnTo>
                  <a:pt x="275437" y="313385"/>
                </a:lnTo>
                <a:lnTo>
                  <a:pt x="271907" y="317500"/>
                </a:lnTo>
                <a:lnTo>
                  <a:pt x="271716" y="317754"/>
                </a:lnTo>
                <a:lnTo>
                  <a:pt x="271716" y="328930"/>
                </a:lnTo>
                <a:lnTo>
                  <a:pt x="270891" y="330187"/>
                </a:lnTo>
                <a:lnTo>
                  <a:pt x="269684" y="331470"/>
                </a:lnTo>
                <a:lnTo>
                  <a:pt x="268376" y="332740"/>
                </a:lnTo>
                <a:lnTo>
                  <a:pt x="271716" y="328930"/>
                </a:lnTo>
                <a:lnTo>
                  <a:pt x="271716" y="317754"/>
                </a:lnTo>
                <a:lnTo>
                  <a:pt x="264007" y="327660"/>
                </a:lnTo>
                <a:lnTo>
                  <a:pt x="256057" y="339090"/>
                </a:lnTo>
                <a:lnTo>
                  <a:pt x="247192" y="347980"/>
                </a:lnTo>
                <a:lnTo>
                  <a:pt x="241046" y="354228"/>
                </a:lnTo>
                <a:lnTo>
                  <a:pt x="240093" y="355600"/>
                </a:lnTo>
                <a:lnTo>
                  <a:pt x="230720" y="369570"/>
                </a:lnTo>
                <a:lnTo>
                  <a:pt x="224713" y="375920"/>
                </a:lnTo>
                <a:lnTo>
                  <a:pt x="194322" y="411480"/>
                </a:lnTo>
                <a:lnTo>
                  <a:pt x="186245" y="424180"/>
                </a:lnTo>
                <a:lnTo>
                  <a:pt x="185153" y="425424"/>
                </a:lnTo>
                <a:lnTo>
                  <a:pt x="185153" y="436880"/>
                </a:lnTo>
                <a:lnTo>
                  <a:pt x="183743" y="438150"/>
                </a:lnTo>
                <a:lnTo>
                  <a:pt x="180759" y="441032"/>
                </a:lnTo>
                <a:lnTo>
                  <a:pt x="180174" y="441960"/>
                </a:lnTo>
                <a:lnTo>
                  <a:pt x="180530" y="441248"/>
                </a:lnTo>
                <a:lnTo>
                  <a:pt x="180759" y="441032"/>
                </a:lnTo>
                <a:lnTo>
                  <a:pt x="181787" y="439420"/>
                </a:lnTo>
                <a:lnTo>
                  <a:pt x="182549" y="436880"/>
                </a:lnTo>
                <a:lnTo>
                  <a:pt x="185153" y="436880"/>
                </a:lnTo>
                <a:lnTo>
                  <a:pt x="185153" y="425424"/>
                </a:lnTo>
                <a:lnTo>
                  <a:pt x="180644" y="430530"/>
                </a:lnTo>
                <a:lnTo>
                  <a:pt x="178866" y="432943"/>
                </a:lnTo>
                <a:lnTo>
                  <a:pt x="178866" y="442912"/>
                </a:lnTo>
                <a:lnTo>
                  <a:pt x="178562" y="443230"/>
                </a:lnTo>
                <a:lnTo>
                  <a:pt x="178422" y="443230"/>
                </a:lnTo>
                <a:lnTo>
                  <a:pt x="178866" y="442912"/>
                </a:lnTo>
                <a:lnTo>
                  <a:pt x="178866" y="432943"/>
                </a:lnTo>
                <a:lnTo>
                  <a:pt x="175958" y="436880"/>
                </a:lnTo>
                <a:lnTo>
                  <a:pt x="171386" y="443230"/>
                </a:lnTo>
                <a:lnTo>
                  <a:pt x="165582" y="443230"/>
                </a:lnTo>
                <a:lnTo>
                  <a:pt x="162115" y="441960"/>
                </a:lnTo>
                <a:lnTo>
                  <a:pt x="165138" y="443230"/>
                </a:lnTo>
                <a:lnTo>
                  <a:pt x="156857" y="443230"/>
                </a:lnTo>
                <a:lnTo>
                  <a:pt x="150723" y="441960"/>
                </a:lnTo>
                <a:lnTo>
                  <a:pt x="152869" y="439420"/>
                </a:lnTo>
                <a:lnTo>
                  <a:pt x="157162" y="434340"/>
                </a:lnTo>
                <a:lnTo>
                  <a:pt x="164211" y="426669"/>
                </a:lnTo>
                <a:lnTo>
                  <a:pt x="168554" y="422910"/>
                </a:lnTo>
                <a:lnTo>
                  <a:pt x="171589" y="420281"/>
                </a:lnTo>
                <a:lnTo>
                  <a:pt x="175983" y="416560"/>
                </a:lnTo>
                <a:lnTo>
                  <a:pt x="178981" y="414020"/>
                </a:lnTo>
                <a:lnTo>
                  <a:pt x="179654" y="411480"/>
                </a:lnTo>
                <a:lnTo>
                  <a:pt x="179679" y="407670"/>
                </a:lnTo>
                <a:lnTo>
                  <a:pt x="180200" y="405130"/>
                </a:lnTo>
                <a:lnTo>
                  <a:pt x="180746" y="405130"/>
                </a:lnTo>
                <a:lnTo>
                  <a:pt x="180403" y="406400"/>
                </a:lnTo>
                <a:lnTo>
                  <a:pt x="181381" y="405130"/>
                </a:lnTo>
                <a:lnTo>
                  <a:pt x="182359" y="403860"/>
                </a:lnTo>
                <a:lnTo>
                  <a:pt x="185978" y="402590"/>
                </a:lnTo>
                <a:lnTo>
                  <a:pt x="188048" y="400050"/>
                </a:lnTo>
                <a:lnTo>
                  <a:pt x="189509" y="397446"/>
                </a:lnTo>
                <a:lnTo>
                  <a:pt x="189699" y="397446"/>
                </a:lnTo>
                <a:lnTo>
                  <a:pt x="193852" y="396176"/>
                </a:lnTo>
                <a:lnTo>
                  <a:pt x="193649" y="396176"/>
                </a:lnTo>
                <a:lnTo>
                  <a:pt x="194906" y="392442"/>
                </a:lnTo>
                <a:lnTo>
                  <a:pt x="195465" y="393700"/>
                </a:lnTo>
                <a:lnTo>
                  <a:pt x="195986" y="392391"/>
                </a:lnTo>
                <a:lnTo>
                  <a:pt x="196481" y="391160"/>
                </a:lnTo>
                <a:lnTo>
                  <a:pt x="197142" y="391883"/>
                </a:lnTo>
                <a:lnTo>
                  <a:pt x="197840" y="391160"/>
                </a:lnTo>
                <a:lnTo>
                  <a:pt x="211315" y="377063"/>
                </a:lnTo>
                <a:lnTo>
                  <a:pt x="225425" y="360654"/>
                </a:lnTo>
                <a:lnTo>
                  <a:pt x="238734" y="344170"/>
                </a:lnTo>
                <a:lnTo>
                  <a:pt x="240017" y="342646"/>
                </a:lnTo>
                <a:lnTo>
                  <a:pt x="247294" y="335280"/>
                </a:lnTo>
                <a:lnTo>
                  <a:pt x="254825" y="327660"/>
                </a:lnTo>
                <a:lnTo>
                  <a:pt x="254546" y="328930"/>
                </a:lnTo>
                <a:lnTo>
                  <a:pt x="255346" y="327660"/>
                </a:lnTo>
                <a:lnTo>
                  <a:pt x="255460" y="327469"/>
                </a:lnTo>
                <a:lnTo>
                  <a:pt x="257746" y="323850"/>
                </a:lnTo>
                <a:lnTo>
                  <a:pt x="263588" y="320040"/>
                </a:lnTo>
                <a:lnTo>
                  <a:pt x="267411" y="312420"/>
                </a:lnTo>
                <a:lnTo>
                  <a:pt x="272503" y="308610"/>
                </a:lnTo>
                <a:lnTo>
                  <a:pt x="272732" y="308610"/>
                </a:lnTo>
                <a:lnTo>
                  <a:pt x="272453" y="309880"/>
                </a:lnTo>
                <a:lnTo>
                  <a:pt x="273405" y="308610"/>
                </a:lnTo>
                <a:lnTo>
                  <a:pt x="275678" y="303530"/>
                </a:lnTo>
                <a:lnTo>
                  <a:pt x="280987" y="304800"/>
                </a:lnTo>
                <a:lnTo>
                  <a:pt x="280746" y="303530"/>
                </a:lnTo>
                <a:lnTo>
                  <a:pt x="280035" y="299720"/>
                </a:lnTo>
                <a:lnTo>
                  <a:pt x="280339" y="299720"/>
                </a:lnTo>
                <a:lnTo>
                  <a:pt x="281012" y="300901"/>
                </a:lnTo>
                <a:lnTo>
                  <a:pt x="282130" y="299720"/>
                </a:lnTo>
                <a:lnTo>
                  <a:pt x="288112" y="293370"/>
                </a:lnTo>
                <a:lnTo>
                  <a:pt x="295452" y="284708"/>
                </a:lnTo>
                <a:lnTo>
                  <a:pt x="295833" y="284314"/>
                </a:lnTo>
                <a:lnTo>
                  <a:pt x="303466" y="276860"/>
                </a:lnTo>
                <a:lnTo>
                  <a:pt x="307454" y="273050"/>
                </a:lnTo>
                <a:lnTo>
                  <a:pt x="311454" y="269240"/>
                </a:lnTo>
                <a:lnTo>
                  <a:pt x="314960" y="264160"/>
                </a:lnTo>
                <a:lnTo>
                  <a:pt x="319151" y="259080"/>
                </a:lnTo>
                <a:lnTo>
                  <a:pt x="323723" y="254000"/>
                </a:lnTo>
                <a:lnTo>
                  <a:pt x="328371" y="248920"/>
                </a:lnTo>
                <a:lnTo>
                  <a:pt x="329933" y="251460"/>
                </a:lnTo>
                <a:lnTo>
                  <a:pt x="330796" y="252730"/>
                </a:lnTo>
                <a:lnTo>
                  <a:pt x="330796" y="242747"/>
                </a:lnTo>
                <a:lnTo>
                  <a:pt x="329361" y="241300"/>
                </a:lnTo>
                <a:lnTo>
                  <a:pt x="326834" y="238760"/>
                </a:lnTo>
                <a:lnTo>
                  <a:pt x="325742" y="238099"/>
                </a:lnTo>
                <a:lnTo>
                  <a:pt x="325742" y="246380"/>
                </a:lnTo>
                <a:lnTo>
                  <a:pt x="324586" y="247650"/>
                </a:lnTo>
                <a:lnTo>
                  <a:pt x="323291" y="248920"/>
                </a:lnTo>
                <a:lnTo>
                  <a:pt x="322135" y="251460"/>
                </a:lnTo>
                <a:lnTo>
                  <a:pt x="316839" y="256540"/>
                </a:lnTo>
                <a:lnTo>
                  <a:pt x="306070" y="266700"/>
                </a:lnTo>
                <a:lnTo>
                  <a:pt x="300621" y="273050"/>
                </a:lnTo>
                <a:lnTo>
                  <a:pt x="301472" y="271780"/>
                </a:lnTo>
                <a:lnTo>
                  <a:pt x="302260" y="270510"/>
                </a:lnTo>
                <a:lnTo>
                  <a:pt x="303009" y="269240"/>
                </a:lnTo>
                <a:lnTo>
                  <a:pt x="303453" y="269240"/>
                </a:lnTo>
                <a:lnTo>
                  <a:pt x="308394" y="262890"/>
                </a:lnTo>
                <a:lnTo>
                  <a:pt x="313829" y="257810"/>
                </a:lnTo>
                <a:lnTo>
                  <a:pt x="319608" y="251460"/>
                </a:lnTo>
                <a:lnTo>
                  <a:pt x="325551" y="246380"/>
                </a:lnTo>
                <a:lnTo>
                  <a:pt x="325742" y="246380"/>
                </a:lnTo>
                <a:lnTo>
                  <a:pt x="325742" y="238099"/>
                </a:lnTo>
                <a:lnTo>
                  <a:pt x="322707" y="236220"/>
                </a:lnTo>
                <a:lnTo>
                  <a:pt x="322630" y="243840"/>
                </a:lnTo>
                <a:lnTo>
                  <a:pt x="314058" y="252730"/>
                </a:lnTo>
                <a:lnTo>
                  <a:pt x="305206" y="261620"/>
                </a:lnTo>
                <a:lnTo>
                  <a:pt x="296697" y="271780"/>
                </a:lnTo>
                <a:lnTo>
                  <a:pt x="289128" y="280670"/>
                </a:lnTo>
                <a:lnTo>
                  <a:pt x="276593" y="293370"/>
                </a:lnTo>
                <a:lnTo>
                  <a:pt x="251066" y="321068"/>
                </a:lnTo>
                <a:lnTo>
                  <a:pt x="238252" y="335280"/>
                </a:lnTo>
                <a:lnTo>
                  <a:pt x="237794" y="334010"/>
                </a:lnTo>
                <a:lnTo>
                  <a:pt x="227812" y="345440"/>
                </a:lnTo>
                <a:lnTo>
                  <a:pt x="206603" y="365760"/>
                </a:lnTo>
                <a:lnTo>
                  <a:pt x="196481" y="375920"/>
                </a:lnTo>
                <a:lnTo>
                  <a:pt x="185788" y="387350"/>
                </a:lnTo>
                <a:lnTo>
                  <a:pt x="175818" y="398780"/>
                </a:lnTo>
                <a:lnTo>
                  <a:pt x="166700" y="410311"/>
                </a:lnTo>
                <a:lnTo>
                  <a:pt x="166700" y="417830"/>
                </a:lnTo>
                <a:lnTo>
                  <a:pt x="163525" y="421932"/>
                </a:lnTo>
                <a:lnTo>
                  <a:pt x="163639" y="421601"/>
                </a:lnTo>
                <a:lnTo>
                  <a:pt x="164515" y="419100"/>
                </a:lnTo>
                <a:lnTo>
                  <a:pt x="165061" y="419100"/>
                </a:lnTo>
                <a:lnTo>
                  <a:pt x="166103" y="416560"/>
                </a:lnTo>
                <a:lnTo>
                  <a:pt x="166700" y="417830"/>
                </a:lnTo>
                <a:lnTo>
                  <a:pt x="166700" y="410311"/>
                </a:lnTo>
                <a:lnTo>
                  <a:pt x="165773" y="411480"/>
                </a:lnTo>
                <a:lnTo>
                  <a:pt x="162623" y="414401"/>
                </a:lnTo>
                <a:lnTo>
                  <a:pt x="162623" y="422910"/>
                </a:lnTo>
                <a:lnTo>
                  <a:pt x="160680" y="425450"/>
                </a:lnTo>
                <a:lnTo>
                  <a:pt x="157086" y="427990"/>
                </a:lnTo>
                <a:lnTo>
                  <a:pt x="154355" y="430530"/>
                </a:lnTo>
                <a:lnTo>
                  <a:pt x="151765" y="431800"/>
                </a:lnTo>
                <a:lnTo>
                  <a:pt x="149237" y="434340"/>
                </a:lnTo>
                <a:lnTo>
                  <a:pt x="149263" y="434073"/>
                </a:lnTo>
                <a:lnTo>
                  <a:pt x="149390" y="433070"/>
                </a:lnTo>
                <a:lnTo>
                  <a:pt x="149555" y="431800"/>
                </a:lnTo>
                <a:lnTo>
                  <a:pt x="149796" y="430530"/>
                </a:lnTo>
                <a:lnTo>
                  <a:pt x="150317" y="430530"/>
                </a:lnTo>
                <a:lnTo>
                  <a:pt x="149948" y="431800"/>
                </a:lnTo>
                <a:lnTo>
                  <a:pt x="150622" y="430530"/>
                </a:lnTo>
                <a:lnTo>
                  <a:pt x="151955" y="427990"/>
                </a:lnTo>
                <a:lnTo>
                  <a:pt x="155524" y="427990"/>
                </a:lnTo>
                <a:lnTo>
                  <a:pt x="157607" y="425450"/>
                </a:lnTo>
                <a:lnTo>
                  <a:pt x="159067" y="422910"/>
                </a:lnTo>
                <a:lnTo>
                  <a:pt x="162623" y="422910"/>
                </a:lnTo>
                <a:lnTo>
                  <a:pt x="162623" y="414401"/>
                </a:lnTo>
                <a:lnTo>
                  <a:pt x="154825" y="421601"/>
                </a:lnTo>
                <a:lnTo>
                  <a:pt x="148437" y="425450"/>
                </a:lnTo>
                <a:lnTo>
                  <a:pt x="143611" y="433070"/>
                </a:lnTo>
                <a:lnTo>
                  <a:pt x="138658" y="439420"/>
                </a:lnTo>
                <a:lnTo>
                  <a:pt x="136372" y="439420"/>
                </a:lnTo>
                <a:lnTo>
                  <a:pt x="134099" y="438150"/>
                </a:lnTo>
                <a:lnTo>
                  <a:pt x="131737" y="438150"/>
                </a:lnTo>
                <a:lnTo>
                  <a:pt x="129984" y="436880"/>
                </a:lnTo>
                <a:lnTo>
                  <a:pt x="126314" y="436880"/>
                </a:lnTo>
                <a:lnTo>
                  <a:pt x="128790" y="434340"/>
                </a:lnTo>
                <a:lnTo>
                  <a:pt x="129628" y="433070"/>
                </a:lnTo>
                <a:lnTo>
                  <a:pt x="131292" y="430530"/>
                </a:lnTo>
                <a:lnTo>
                  <a:pt x="132778" y="427990"/>
                </a:lnTo>
                <a:lnTo>
                  <a:pt x="133642" y="426669"/>
                </a:lnTo>
                <a:lnTo>
                  <a:pt x="135216" y="425450"/>
                </a:lnTo>
                <a:lnTo>
                  <a:pt x="137541" y="425450"/>
                </a:lnTo>
                <a:lnTo>
                  <a:pt x="138772" y="424180"/>
                </a:lnTo>
                <a:lnTo>
                  <a:pt x="140779" y="422910"/>
                </a:lnTo>
                <a:lnTo>
                  <a:pt x="141528" y="421601"/>
                </a:lnTo>
                <a:lnTo>
                  <a:pt x="143141" y="419100"/>
                </a:lnTo>
                <a:lnTo>
                  <a:pt x="144945" y="417830"/>
                </a:lnTo>
                <a:lnTo>
                  <a:pt x="149567" y="414020"/>
                </a:lnTo>
                <a:lnTo>
                  <a:pt x="154241" y="410210"/>
                </a:lnTo>
                <a:lnTo>
                  <a:pt x="154533" y="408940"/>
                </a:lnTo>
                <a:lnTo>
                  <a:pt x="154736" y="407670"/>
                </a:lnTo>
                <a:lnTo>
                  <a:pt x="155105" y="407670"/>
                </a:lnTo>
                <a:lnTo>
                  <a:pt x="156819" y="403860"/>
                </a:lnTo>
                <a:lnTo>
                  <a:pt x="158750" y="401320"/>
                </a:lnTo>
                <a:lnTo>
                  <a:pt x="159766" y="400050"/>
                </a:lnTo>
                <a:lnTo>
                  <a:pt x="160782" y="398780"/>
                </a:lnTo>
                <a:lnTo>
                  <a:pt x="161721" y="398780"/>
                </a:lnTo>
                <a:lnTo>
                  <a:pt x="162636" y="397446"/>
                </a:lnTo>
                <a:lnTo>
                  <a:pt x="163398" y="397446"/>
                </a:lnTo>
                <a:lnTo>
                  <a:pt x="164884" y="394855"/>
                </a:lnTo>
                <a:lnTo>
                  <a:pt x="168922" y="394855"/>
                </a:lnTo>
                <a:lnTo>
                  <a:pt x="170243" y="391160"/>
                </a:lnTo>
                <a:lnTo>
                  <a:pt x="170764" y="391160"/>
                </a:lnTo>
                <a:lnTo>
                  <a:pt x="171805" y="388632"/>
                </a:lnTo>
                <a:lnTo>
                  <a:pt x="172923" y="389890"/>
                </a:lnTo>
                <a:lnTo>
                  <a:pt x="194995" y="367030"/>
                </a:lnTo>
                <a:lnTo>
                  <a:pt x="198767" y="363220"/>
                </a:lnTo>
                <a:lnTo>
                  <a:pt x="202552" y="359410"/>
                </a:lnTo>
                <a:lnTo>
                  <a:pt x="205117" y="358140"/>
                </a:lnTo>
                <a:lnTo>
                  <a:pt x="207695" y="356870"/>
                </a:lnTo>
                <a:lnTo>
                  <a:pt x="210273" y="355600"/>
                </a:lnTo>
                <a:lnTo>
                  <a:pt x="217728" y="351790"/>
                </a:lnTo>
                <a:lnTo>
                  <a:pt x="224129" y="346710"/>
                </a:lnTo>
                <a:lnTo>
                  <a:pt x="229438" y="341630"/>
                </a:lnTo>
                <a:lnTo>
                  <a:pt x="232143" y="337820"/>
                </a:lnTo>
                <a:lnTo>
                  <a:pt x="233959" y="335280"/>
                </a:lnTo>
                <a:lnTo>
                  <a:pt x="237451" y="328930"/>
                </a:lnTo>
                <a:lnTo>
                  <a:pt x="239687" y="321310"/>
                </a:lnTo>
                <a:lnTo>
                  <a:pt x="242087" y="318770"/>
                </a:lnTo>
                <a:lnTo>
                  <a:pt x="244386" y="316230"/>
                </a:lnTo>
                <a:lnTo>
                  <a:pt x="247269" y="313448"/>
                </a:lnTo>
                <a:lnTo>
                  <a:pt x="247218" y="313690"/>
                </a:lnTo>
                <a:lnTo>
                  <a:pt x="246938" y="314960"/>
                </a:lnTo>
                <a:lnTo>
                  <a:pt x="247878" y="314960"/>
                </a:lnTo>
                <a:lnTo>
                  <a:pt x="248551" y="313448"/>
                </a:lnTo>
                <a:lnTo>
                  <a:pt x="250139" y="309880"/>
                </a:lnTo>
                <a:lnTo>
                  <a:pt x="255295" y="311150"/>
                </a:lnTo>
                <a:lnTo>
                  <a:pt x="255206" y="310680"/>
                </a:lnTo>
                <a:lnTo>
                  <a:pt x="255066" y="309880"/>
                </a:lnTo>
                <a:lnTo>
                  <a:pt x="254850" y="308610"/>
                </a:lnTo>
                <a:lnTo>
                  <a:pt x="254393" y="306070"/>
                </a:lnTo>
                <a:lnTo>
                  <a:pt x="255409" y="306070"/>
                </a:lnTo>
                <a:lnTo>
                  <a:pt x="255270" y="307340"/>
                </a:lnTo>
                <a:lnTo>
                  <a:pt x="256438" y="306070"/>
                </a:lnTo>
                <a:lnTo>
                  <a:pt x="285089" y="278130"/>
                </a:lnTo>
                <a:lnTo>
                  <a:pt x="286880" y="275590"/>
                </a:lnTo>
                <a:lnTo>
                  <a:pt x="289560" y="271780"/>
                </a:lnTo>
                <a:lnTo>
                  <a:pt x="290449" y="270510"/>
                </a:lnTo>
                <a:lnTo>
                  <a:pt x="296951" y="264160"/>
                </a:lnTo>
                <a:lnTo>
                  <a:pt x="303618" y="256540"/>
                </a:lnTo>
                <a:lnTo>
                  <a:pt x="308279" y="251460"/>
                </a:lnTo>
                <a:lnTo>
                  <a:pt x="309448" y="250190"/>
                </a:lnTo>
                <a:lnTo>
                  <a:pt x="309892" y="250190"/>
                </a:lnTo>
                <a:lnTo>
                  <a:pt x="312496" y="247650"/>
                </a:lnTo>
                <a:lnTo>
                  <a:pt x="315442" y="243840"/>
                </a:lnTo>
                <a:lnTo>
                  <a:pt x="318541" y="241300"/>
                </a:lnTo>
                <a:lnTo>
                  <a:pt x="319633" y="241300"/>
                </a:lnTo>
                <a:lnTo>
                  <a:pt x="320700" y="242570"/>
                </a:lnTo>
                <a:lnTo>
                  <a:pt x="322033" y="242570"/>
                </a:lnTo>
                <a:lnTo>
                  <a:pt x="322630" y="243840"/>
                </a:lnTo>
                <a:lnTo>
                  <a:pt x="322630" y="236181"/>
                </a:lnTo>
                <a:lnTo>
                  <a:pt x="316877" y="232410"/>
                </a:lnTo>
                <a:lnTo>
                  <a:pt x="314896" y="231140"/>
                </a:lnTo>
                <a:lnTo>
                  <a:pt x="312762" y="229870"/>
                </a:lnTo>
                <a:lnTo>
                  <a:pt x="310273" y="228752"/>
                </a:lnTo>
                <a:lnTo>
                  <a:pt x="310807" y="229692"/>
                </a:lnTo>
                <a:lnTo>
                  <a:pt x="310286" y="229438"/>
                </a:lnTo>
                <a:lnTo>
                  <a:pt x="310286" y="236220"/>
                </a:lnTo>
                <a:lnTo>
                  <a:pt x="301409" y="245554"/>
                </a:lnTo>
                <a:lnTo>
                  <a:pt x="301409" y="253136"/>
                </a:lnTo>
                <a:lnTo>
                  <a:pt x="300367" y="254139"/>
                </a:lnTo>
                <a:lnTo>
                  <a:pt x="297827" y="257810"/>
                </a:lnTo>
                <a:lnTo>
                  <a:pt x="295478" y="260350"/>
                </a:lnTo>
                <a:lnTo>
                  <a:pt x="286537" y="268859"/>
                </a:lnTo>
                <a:lnTo>
                  <a:pt x="284784" y="270510"/>
                </a:lnTo>
                <a:lnTo>
                  <a:pt x="286524" y="268859"/>
                </a:lnTo>
                <a:lnTo>
                  <a:pt x="286054" y="266700"/>
                </a:lnTo>
                <a:lnTo>
                  <a:pt x="286334" y="266700"/>
                </a:lnTo>
                <a:lnTo>
                  <a:pt x="286956" y="267970"/>
                </a:lnTo>
                <a:lnTo>
                  <a:pt x="287820" y="266700"/>
                </a:lnTo>
                <a:lnTo>
                  <a:pt x="289547" y="264160"/>
                </a:lnTo>
                <a:lnTo>
                  <a:pt x="292303" y="261620"/>
                </a:lnTo>
                <a:lnTo>
                  <a:pt x="295097" y="259080"/>
                </a:lnTo>
                <a:lnTo>
                  <a:pt x="300367" y="254139"/>
                </a:lnTo>
                <a:lnTo>
                  <a:pt x="300456" y="254000"/>
                </a:lnTo>
                <a:lnTo>
                  <a:pt x="301409" y="253136"/>
                </a:lnTo>
                <a:lnTo>
                  <a:pt x="301409" y="245554"/>
                </a:lnTo>
                <a:lnTo>
                  <a:pt x="299415" y="247650"/>
                </a:lnTo>
                <a:lnTo>
                  <a:pt x="293941" y="252730"/>
                </a:lnTo>
                <a:lnTo>
                  <a:pt x="291541" y="255270"/>
                </a:lnTo>
                <a:lnTo>
                  <a:pt x="290347" y="255270"/>
                </a:lnTo>
                <a:lnTo>
                  <a:pt x="284492" y="262890"/>
                </a:lnTo>
                <a:lnTo>
                  <a:pt x="284226" y="263144"/>
                </a:lnTo>
                <a:lnTo>
                  <a:pt x="284226" y="271043"/>
                </a:lnTo>
                <a:lnTo>
                  <a:pt x="280555" y="274523"/>
                </a:lnTo>
                <a:lnTo>
                  <a:pt x="279336" y="275590"/>
                </a:lnTo>
                <a:lnTo>
                  <a:pt x="271907" y="283591"/>
                </a:lnTo>
                <a:lnTo>
                  <a:pt x="271145" y="284276"/>
                </a:lnTo>
                <a:lnTo>
                  <a:pt x="272376" y="281940"/>
                </a:lnTo>
                <a:lnTo>
                  <a:pt x="274396" y="278130"/>
                </a:lnTo>
                <a:lnTo>
                  <a:pt x="279120" y="274320"/>
                </a:lnTo>
                <a:lnTo>
                  <a:pt x="279349" y="274320"/>
                </a:lnTo>
                <a:lnTo>
                  <a:pt x="279311" y="274523"/>
                </a:lnTo>
                <a:lnTo>
                  <a:pt x="279120" y="275590"/>
                </a:lnTo>
                <a:lnTo>
                  <a:pt x="279336" y="275590"/>
                </a:lnTo>
                <a:lnTo>
                  <a:pt x="280466" y="274523"/>
                </a:lnTo>
                <a:lnTo>
                  <a:pt x="280543" y="274320"/>
                </a:lnTo>
                <a:lnTo>
                  <a:pt x="282041" y="270510"/>
                </a:lnTo>
                <a:lnTo>
                  <a:pt x="284226" y="271043"/>
                </a:lnTo>
                <a:lnTo>
                  <a:pt x="284226" y="263144"/>
                </a:lnTo>
                <a:lnTo>
                  <a:pt x="277583" y="269240"/>
                </a:lnTo>
                <a:lnTo>
                  <a:pt x="270548" y="275590"/>
                </a:lnTo>
                <a:lnTo>
                  <a:pt x="269227" y="276936"/>
                </a:lnTo>
                <a:lnTo>
                  <a:pt x="269227" y="286169"/>
                </a:lnTo>
                <a:lnTo>
                  <a:pt x="262953" y="291985"/>
                </a:lnTo>
                <a:lnTo>
                  <a:pt x="261404" y="293370"/>
                </a:lnTo>
                <a:lnTo>
                  <a:pt x="252044" y="303530"/>
                </a:lnTo>
                <a:lnTo>
                  <a:pt x="246913" y="308610"/>
                </a:lnTo>
                <a:lnTo>
                  <a:pt x="262902" y="291985"/>
                </a:lnTo>
                <a:lnTo>
                  <a:pt x="265353" y="288290"/>
                </a:lnTo>
                <a:lnTo>
                  <a:pt x="265468" y="289560"/>
                </a:lnTo>
                <a:lnTo>
                  <a:pt x="266877" y="288290"/>
                </a:lnTo>
                <a:lnTo>
                  <a:pt x="269227" y="286169"/>
                </a:lnTo>
                <a:lnTo>
                  <a:pt x="269227" y="276936"/>
                </a:lnTo>
                <a:lnTo>
                  <a:pt x="264287" y="281940"/>
                </a:lnTo>
                <a:lnTo>
                  <a:pt x="263867" y="280670"/>
                </a:lnTo>
                <a:lnTo>
                  <a:pt x="258457" y="287020"/>
                </a:lnTo>
                <a:lnTo>
                  <a:pt x="252006" y="293370"/>
                </a:lnTo>
                <a:lnTo>
                  <a:pt x="245351" y="298450"/>
                </a:lnTo>
                <a:lnTo>
                  <a:pt x="246646" y="297180"/>
                </a:lnTo>
                <a:lnTo>
                  <a:pt x="250532" y="293370"/>
                </a:lnTo>
                <a:lnTo>
                  <a:pt x="252552" y="290830"/>
                </a:lnTo>
                <a:lnTo>
                  <a:pt x="255562" y="287020"/>
                </a:lnTo>
                <a:lnTo>
                  <a:pt x="259359" y="280670"/>
                </a:lnTo>
                <a:lnTo>
                  <a:pt x="269176" y="270510"/>
                </a:lnTo>
                <a:lnTo>
                  <a:pt x="279222" y="260350"/>
                </a:lnTo>
                <a:lnTo>
                  <a:pt x="289255" y="248920"/>
                </a:lnTo>
                <a:lnTo>
                  <a:pt x="295757" y="241300"/>
                </a:lnTo>
                <a:lnTo>
                  <a:pt x="297929" y="238760"/>
                </a:lnTo>
                <a:lnTo>
                  <a:pt x="299021" y="237490"/>
                </a:lnTo>
                <a:lnTo>
                  <a:pt x="299466" y="237490"/>
                </a:lnTo>
                <a:lnTo>
                  <a:pt x="301053" y="236220"/>
                </a:lnTo>
                <a:lnTo>
                  <a:pt x="301891" y="234950"/>
                </a:lnTo>
                <a:lnTo>
                  <a:pt x="302729" y="233680"/>
                </a:lnTo>
                <a:lnTo>
                  <a:pt x="304469" y="232410"/>
                </a:lnTo>
                <a:lnTo>
                  <a:pt x="307289" y="233680"/>
                </a:lnTo>
                <a:lnTo>
                  <a:pt x="310286" y="236220"/>
                </a:lnTo>
                <a:lnTo>
                  <a:pt x="310286" y="229438"/>
                </a:lnTo>
                <a:lnTo>
                  <a:pt x="308648" y="228600"/>
                </a:lnTo>
                <a:lnTo>
                  <a:pt x="307238" y="227330"/>
                </a:lnTo>
                <a:lnTo>
                  <a:pt x="304584" y="226060"/>
                </a:lnTo>
                <a:lnTo>
                  <a:pt x="301917" y="224790"/>
                </a:lnTo>
                <a:lnTo>
                  <a:pt x="303580" y="224790"/>
                </a:lnTo>
                <a:lnTo>
                  <a:pt x="306641" y="226060"/>
                </a:lnTo>
                <a:lnTo>
                  <a:pt x="309029" y="228600"/>
                </a:lnTo>
                <a:lnTo>
                  <a:pt x="309943" y="228600"/>
                </a:lnTo>
                <a:lnTo>
                  <a:pt x="309219" y="227330"/>
                </a:lnTo>
                <a:lnTo>
                  <a:pt x="313651" y="229171"/>
                </a:lnTo>
                <a:lnTo>
                  <a:pt x="312864" y="228600"/>
                </a:lnTo>
                <a:lnTo>
                  <a:pt x="311404" y="227330"/>
                </a:lnTo>
                <a:lnTo>
                  <a:pt x="308673" y="224955"/>
                </a:lnTo>
                <a:lnTo>
                  <a:pt x="308330" y="224790"/>
                </a:lnTo>
                <a:lnTo>
                  <a:pt x="301459" y="220980"/>
                </a:lnTo>
                <a:lnTo>
                  <a:pt x="300507" y="220459"/>
                </a:lnTo>
                <a:lnTo>
                  <a:pt x="300507" y="229870"/>
                </a:lnTo>
                <a:lnTo>
                  <a:pt x="297700" y="233680"/>
                </a:lnTo>
                <a:lnTo>
                  <a:pt x="296075" y="234950"/>
                </a:lnTo>
                <a:lnTo>
                  <a:pt x="295948" y="233680"/>
                </a:lnTo>
                <a:lnTo>
                  <a:pt x="295122" y="234950"/>
                </a:lnTo>
                <a:lnTo>
                  <a:pt x="293712" y="238760"/>
                </a:lnTo>
                <a:lnTo>
                  <a:pt x="288912" y="237490"/>
                </a:lnTo>
                <a:lnTo>
                  <a:pt x="290347" y="241300"/>
                </a:lnTo>
                <a:lnTo>
                  <a:pt x="289356" y="241300"/>
                </a:lnTo>
                <a:lnTo>
                  <a:pt x="289407" y="240030"/>
                </a:lnTo>
                <a:lnTo>
                  <a:pt x="284099" y="247650"/>
                </a:lnTo>
                <a:lnTo>
                  <a:pt x="278307" y="254139"/>
                </a:lnTo>
                <a:lnTo>
                  <a:pt x="272491" y="260350"/>
                </a:lnTo>
                <a:lnTo>
                  <a:pt x="266369" y="266700"/>
                </a:lnTo>
                <a:lnTo>
                  <a:pt x="262534" y="273050"/>
                </a:lnTo>
                <a:lnTo>
                  <a:pt x="257556" y="278130"/>
                </a:lnTo>
                <a:lnTo>
                  <a:pt x="252577" y="284314"/>
                </a:lnTo>
                <a:lnTo>
                  <a:pt x="252285" y="284708"/>
                </a:lnTo>
                <a:lnTo>
                  <a:pt x="248158" y="290830"/>
                </a:lnTo>
                <a:lnTo>
                  <a:pt x="247688" y="289560"/>
                </a:lnTo>
                <a:lnTo>
                  <a:pt x="246202" y="291985"/>
                </a:lnTo>
                <a:lnTo>
                  <a:pt x="244335" y="294640"/>
                </a:lnTo>
                <a:lnTo>
                  <a:pt x="242430" y="297180"/>
                </a:lnTo>
                <a:lnTo>
                  <a:pt x="242354" y="294640"/>
                </a:lnTo>
                <a:lnTo>
                  <a:pt x="241884" y="290830"/>
                </a:lnTo>
                <a:lnTo>
                  <a:pt x="241122" y="287020"/>
                </a:lnTo>
                <a:lnTo>
                  <a:pt x="239928" y="284314"/>
                </a:lnTo>
                <a:lnTo>
                  <a:pt x="240157" y="284314"/>
                </a:lnTo>
                <a:lnTo>
                  <a:pt x="243357" y="280670"/>
                </a:lnTo>
                <a:lnTo>
                  <a:pt x="244487" y="279400"/>
                </a:lnTo>
                <a:lnTo>
                  <a:pt x="245605" y="278130"/>
                </a:lnTo>
                <a:lnTo>
                  <a:pt x="251307" y="273050"/>
                </a:lnTo>
                <a:lnTo>
                  <a:pt x="257124" y="267970"/>
                </a:lnTo>
                <a:lnTo>
                  <a:pt x="263042" y="261620"/>
                </a:lnTo>
                <a:lnTo>
                  <a:pt x="268935" y="254000"/>
                </a:lnTo>
                <a:lnTo>
                  <a:pt x="275971" y="247650"/>
                </a:lnTo>
                <a:lnTo>
                  <a:pt x="283184" y="240030"/>
                </a:lnTo>
                <a:lnTo>
                  <a:pt x="289572" y="232410"/>
                </a:lnTo>
                <a:lnTo>
                  <a:pt x="290004" y="233680"/>
                </a:lnTo>
                <a:lnTo>
                  <a:pt x="290804" y="232410"/>
                </a:lnTo>
                <a:lnTo>
                  <a:pt x="291604" y="231140"/>
                </a:lnTo>
                <a:lnTo>
                  <a:pt x="293344" y="229870"/>
                </a:lnTo>
                <a:lnTo>
                  <a:pt x="293471" y="229692"/>
                </a:lnTo>
                <a:lnTo>
                  <a:pt x="295122" y="227330"/>
                </a:lnTo>
                <a:lnTo>
                  <a:pt x="300507" y="229870"/>
                </a:lnTo>
                <a:lnTo>
                  <a:pt x="300507" y="220459"/>
                </a:lnTo>
                <a:lnTo>
                  <a:pt x="299161" y="219710"/>
                </a:lnTo>
                <a:lnTo>
                  <a:pt x="297040" y="219710"/>
                </a:lnTo>
                <a:lnTo>
                  <a:pt x="294779" y="218440"/>
                </a:lnTo>
                <a:lnTo>
                  <a:pt x="292849" y="217170"/>
                </a:lnTo>
                <a:lnTo>
                  <a:pt x="291960" y="217170"/>
                </a:lnTo>
                <a:lnTo>
                  <a:pt x="291960" y="226060"/>
                </a:lnTo>
                <a:lnTo>
                  <a:pt x="285661" y="232410"/>
                </a:lnTo>
                <a:lnTo>
                  <a:pt x="279615" y="237490"/>
                </a:lnTo>
                <a:lnTo>
                  <a:pt x="274561" y="243840"/>
                </a:lnTo>
                <a:lnTo>
                  <a:pt x="265633" y="252730"/>
                </a:lnTo>
                <a:lnTo>
                  <a:pt x="256489" y="261620"/>
                </a:lnTo>
                <a:lnTo>
                  <a:pt x="237972" y="279400"/>
                </a:lnTo>
                <a:lnTo>
                  <a:pt x="237134" y="278130"/>
                </a:lnTo>
                <a:lnTo>
                  <a:pt x="240525" y="274320"/>
                </a:lnTo>
                <a:lnTo>
                  <a:pt x="242785" y="271780"/>
                </a:lnTo>
                <a:lnTo>
                  <a:pt x="248627" y="266700"/>
                </a:lnTo>
                <a:lnTo>
                  <a:pt x="254596" y="260350"/>
                </a:lnTo>
                <a:lnTo>
                  <a:pt x="255016" y="260350"/>
                </a:lnTo>
                <a:lnTo>
                  <a:pt x="256032" y="257810"/>
                </a:lnTo>
                <a:lnTo>
                  <a:pt x="273558" y="242570"/>
                </a:lnTo>
                <a:lnTo>
                  <a:pt x="282321" y="233680"/>
                </a:lnTo>
                <a:lnTo>
                  <a:pt x="290995" y="226060"/>
                </a:lnTo>
                <a:lnTo>
                  <a:pt x="291960" y="226060"/>
                </a:lnTo>
                <a:lnTo>
                  <a:pt x="291960" y="217170"/>
                </a:lnTo>
                <a:lnTo>
                  <a:pt x="291630" y="217170"/>
                </a:lnTo>
                <a:lnTo>
                  <a:pt x="290664" y="215900"/>
                </a:lnTo>
                <a:lnTo>
                  <a:pt x="290322" y="215900"/>
                </a:lnTo>
                <a:lnTo>
                  <a:pt x="290614" y="214553"/>
                </a:lnTo>
                <a:lnTo>
                  <a:pt x="291858" y="214553"/>
                </a:lnTo>
                <a:lnTo>
                  <a:pt x="295059" y="212090"/>
                </a:lnTo>
                <a:lnTo>
                  <a:pt x="296659" y="210807"/>
                </a:lnTo>
                <a:lnTo>
                  <a:pt x="298323" y="210807"/>
                </a:lnTo>
                <a:lnTo>
                  <a:pt x="299783" y="209550"/>
                </a:lnTo>
                <a:lnTo>
                  <a:pt x="301320" y="208280"/>
                </a:lnTo>
                <a:lnTo>
                  <a:pt x="305981" y="204431"/>
                </a:lnTo>
                <a:lnTo>
                  <a:pt x="311391" y="200660"/>
                </a:lnTo>
                <a:lnTo>
                  <a:pt x="312267" y="199707"/>
                </a:lnTo>
                <a:lnTo>
                  <a:pt x="310972" y="200660"/>
                </a:lnTo>
                <a:lnTo>
                  <a:pt x="312712" y="198120"/>
                </a:lnTo>
                <a:lnTo>
                  <a:pt x="318312" y="193040"/>
                </a:lnTo>
                <a:lnTo>
                  <a:pt x="320624" y="190500"/>
                </a:lnTo>
                <a:lnTo>
                  <a:pt x="320763" y="190500"/>
                </a:lnTo>
                <a:lnTo>
                  <a:pt x="325678" y="185420"/>
                </a:lnTo>
                <a:lnTo>
                  <a:pt x="325424" y="185420"/>
                </a:lnTo>
                <a:lnTo>
                  <a:pt x="327355" y="182880"/>
                </a:lnTo>
                <a:lnTo>
                  <a:pt x="331749" y="176530"/>
                </a:lnTo>
                <a:lnTo>
                  <a:pt x="333971" y="171450"/>
                </a:lnTo>
                <a:lnTo>
                  <a:pt x="335635" y="167640"/>
                </a:lnTo>
                <a:lnTo>
                  <a:pt x="336257" y="166370"/>
                </a:lnTo>
                <a:lnTo>
                  <a:pt x="336550" y="166370"/>
                </a:lnTo>
                <a:lnTo>
                  <a:pt x="337172" y="165100"/>
                </a:lnTo>
                <a:lnTo>
                  <a:pt x="337350" y="165100"/>
                </a:lnTo>
                <a:lnTo>
                  <a:pt x="336943" y="166370"/>
                </a:lnTo>
                <a:lnTo>
                  <a:pt x="338099" y="163830"/>
                </a:lnTo>
                <a:lnTo>
                  <a:pt x="340385" y="158750"/>
                </a:lnTo>
                <a:lnTo>
                  <a:pt x="342468" y="153670"/>
                </a:lnTo>
                <a:lnTo>
                  <a:pt x="342392" y="154940"/>
                </a:lnTo>
                <a:lnTo>
                  <a:pt x="342696" y="153670"/>
                </a:lnTo>
                <a:lnTo>
                  <a:pt x="343293" y="151130"/>
                </a:lnTo>
                <a:lnTo>
                  <a:pt x="344970" y="144780"/>
                </a:lnTo>
                <a:lnTo>
                  <a:pt x="345821" y="138430"/>
                </a:lnTo>
                <a:lnTo>
                  <a:pt x="345935" y="137160"/>
                </a:lnTo>
                <a:lnTo>
                  <a:pt x="346189" y="135890"/>
                </a:lnTo>
                <a:lnTo>
                  <a:pt x="346290" y="134620"/>
                </a:lnTo>
                <a:lnTo>
                  <a:pt x="346405" y="132080"/>
                </a:lnTo>
                <a:lnTo>
                  <a:pt x="346519" y="129540"/>
                </a:lnTo>
                <a:lnTo>
                  <a:pt x="346621" y="125730"/>
                </a:lnTo>
                <a:lnTo>
                  <a:pt x="346684" y="121920"/>
                </a:lnTo>
                <a:lnTo>
                  <a:pt x="346837" y="120446"/>
                </a:lnTo>
                <a:lnTo>
                  <a:pt x="346976" y="119367"/>
                </a:lnTo>
                <a:lnTo>
                  <a:pt x="347230" y="120446"/>
                </a:lnTo>
                <a:lnTo>
                  <a:pt x="347649" y="123190"/>
                </a:lnTo>
                <a:lnTo>
                  <a:pt x="347573" y="124460"/>
                </a:lnTo>
                <a:lnTo>
                  <a:pt x="347497" y="125730"/>
                </a:lnTo>
                <a:lnTo>
                  <a:pt x="348246" y="121920"/>
                </a:lnTo>
                <a:lnTo>
                  <a:pt x="349046" y="120446"/>
                </a:lnTo>
                <a:lnTo>
                  <a:pt x="348881" y="120446"/>
                </a:lnTo>
                <a:lnTo>
                  <a:pt x="348615" y="119367"/>
                </a:lnTo>
                <a:lnTo>
                  <a:pt x="347649" y="115570"/>
                </a:lnTo>
                <a:lnTo>
                  <a:pt x="347865" y="115570"/>
                </a:lnTo>
                <a:lnTo>
                  <a:pt x="347789" y="114300"/>
                </a:lnTo>
                <a:lnTo>
                  <a:pt x="347738" y="113626"/>
                </a:lnTo>
                <a:lnTo>
                  <a:pt x="347611" y="111760"/>
                </a:lnTo>
                <a:lnTo>
                  <a:pt x="347535" y="110490"/>
                </a:lnTo>
                <a:lnTo>
                  <a:pt x="347459" y="109448"/>
                </a:lnTo>
                <a:lnTo>
                  <a:pt x="347383" y="108229"/>
                </a:lnTo>
                <a:lnTo>
                  <a:pt x="347268" y="106654"/>
                </a:lnTo>
                <a:lnTo>
                  <a:pt x="346494" y="106654"/>
                </a:lnTo>
                <a:lnTo>
                  <a:pt x="345821" y="104140"/>
                </a:lnTo>
                <a:lnTo>
                  <a:pt x="345884" y="106654"/>
                </a:lnTo>
                <a:lnTo>
                  <a:pt x="346087" y="107911"/>
                </a:lnTo>
                <a:lnTo>
                  <a:pt x="346087" y="110490"/>
                </a:lnTo>
                <a:lnTo>
                  <a:pt x="346075" y="110363"/>
                </a:lnTo>
                <a:lnTo>
                  <a:pt x="345960" y="108229"/>
                </a:lnTo>
                <a:lnTo>
                  <a:pt x="345833" y="106654"/>
                </a:lnTo>
                <a:lnTo>
                  <a:pt x="345770" y="105397"/>
                </a:lnTo>
                <a:lnTo>
                  <a:pt x="345300" y="102870"/>
                </a:lnTo>
                <a:lnTo>
                  <a:pt x="344868" y="100330"/>
                </a:lnTo>
                <a:lnTo>
                  <a:pt x="345173" y="101549"/>
                </a:lnTo>
                <a:lnTo>
                  <a:pt x="345617" y="102870"/>
                </a:lnTo>
                <a:lnTo>
                  <a:pt x="345211" y="100330"/>
                </a:lnTo>
                <a:lnTo>
                  <a:pt x="345008" y="99060"/>
                </a:lnTo>
                <a:lnTo>
                  <a:pt x="344805" y="97790"/>
                </a:lnTo>
                <a:lnTo>
                  <a:pt x="344398" y="95250"/>
                </a:lnTo>
                <a:lnTo>
                  <a:pt x="344678" y="96405"/>
                </a:lnTo>
                <a:lnTo>
                  <a:pt x="345097" y="97790"/>
                </a:lnTo>
                <a:lnTo>
                  <a:pt x="345008" y="96405"/>
                </a:lnTo>
                <a:lnTo>
                  <a:pt x="344932" y="95250"/>
                </a:lnTo>
                <a:lnTo>
                  <a:pt x="344855" y="93980"/>
                </a:lnTo>
                <a:lnTo>
                  <a:pt x="344830" y="93599"/>
                </a:lnTo>
                <a:lnTo>
                  <a:pt x="344728" y="92557"/>
                </a:lnTo>
                <a:lnTo>
                  <a:pt x="343954" y="90170"/>
                </a:lnTo>
                <a:lnTo>
                  <a:pt x="342595" y="88785"/>
                </a:lnTo>
                <a:lnTo>
                  <a:pt x="342201" y="88112"/>
                </a:lnTo>
                <a:lnTo>
                  <a:pt x="342201" y="116827"/>
                </a:lnTo>
                <a:lnTo>
                  <a:pt x="341845" y="117144"/>
                </a:lnTo>
                <a:lnTo>
                  <a:pt x="341845" y="125730"/>
                </a:lnTo>
                <a:lnTo>
                  <a:pt x="341807" y="127000"/>
                </a:lnTo>
                <a:lnTo>
                  <a:pt x="340690" y="127939"/>
                </a:lnTo>
                <a:lnTo>
                  <a:pt x="340690" y="134620"/>
                </a:lnTo>
                <a:lnTo>
                  <a:pt x="340309" y="137160"/>
                </a:lnTo>
                <a:lnTo>
                  <a:pt x="340093" y="138430"/>
                </a:lnTo>
                <a:lnTo>
                  <a:pt x="330708" y="146227"/>
                </a:lnTo>
                <a:lnTo>
                  <a:pt x="330708" y="164744"/>
                </a:lnTo>
                <a:lnTo>
                  <a:pt x="329907" y="166370"/>
                </a:lnTo>
                <a:lnTo>
                  <a:pt x="328523" y="168910"/>
                </a:lnTo>
                <a:lnTo>
                  <a:pt x="327875" y="170180"/>
                </a:lnTo>
                <a:lnTo>
                  <a:pt x="327456" y="170180"/>
                </a:lnTo>
                <a:lnTo>
                  <a:pt x="327418" y="170383"/>
                </a:lnTo>
                <a:lnTo>
                  <a:pt x="327240" y="171450"/>
                </a:lnTo>
                <a:lnTo>
                  <a:pt x="327037" y="170180"/>
                </a:lnTo>
                <a:lnTo>
                  <a:pt x="319786" y="179070"/>
                </a:lnTo>
                <a:lnTo>
                  <a:pt x="312051" y="186690"/>
                </a:lnTo>
                <a:lnTo>
                  <a:pt x="296113" y="201930"/>
                </a:lnTo>
                <a:lnTo>
                  <a:pt x="293674" y="204431"/>
                </a:lnTo>
                <a:lnTo>
                  <a:pt x="292455" y="204431"/>
                </a:lnTo>
                <a:lnTo>
                  <a:pt x="291261" y="205740"/>
                </a:lnTo>
                <a:lnTo>
                  <a:pt x="284822" y="208280"/>
                </a:lnTo>
                <a:lnTo>
                  <a:pt x="286334" y="207010"/>
                </a:lnTo>
                <a:lnTo>
                  <a:pt x="292379" y="201930"/>
                </a:lnTo>
                <a:lnTo>
                  <a:pt x="307898" y="187947"/>
                </a:lnTo>
                <a:lnTo>
                  <a:pt x="315442" y="180340"/>
                </a:lnTo>
                <a:lnTo>
                  <a:pt x="318376" y="177800"/>
                </a:lnTo>
                <a:lnTo>
                  <a:pt x="321310" y="175260"/>
                </a:lnTo>
                <a:lnTo>
                  <a:pt x="324713" y="170180"/>
                </a:lnTo>
                <a:lnTo>
                  <a:pt x="330708" y="164744"/>
                </a:lnTo>
                <a:lnTo>
                  <a:pt x="330708" y="146227"/>
                </a:lnTo>
                <a:lnTo>
                  <a:pt x="327850" y="148590"/>
                </a:lnTo>
                <a:lnTo>
                  <a:pt x="310908" y="164719"/>
                </a:lnTo>
                <a:lnTo>
                  <a:pt x="310908" y="177800"/>
                </a:lnTo>
                <a:lnTo>
                  <a:pt x="307784" y="180340"/>
                </a:lnTo>
                <a:lnTo>
                  <a:pt x="306959" y="181610"/>
                </a:lnTo>
                <a:lnTo>
                  <a:pt x="306197" y="182880"/>
                </a:lnTo>
                <a:lnTo>
                  <a:pt x="305981" y="182880"/>
                </a:lnTo>
                <a:lnTo>
                  <a:pt x="300685" y="189014"/>
                </a:lnTo>
                <a:lnTo>
                  <a:pt x="299021" y="190500"/>
                </a:lnTo>
                <a:lnTo>
                  <a:pt x="294614" y="194310"/>
                </a:lnTo>
                <a:lnTo>
                  <a:pt x="289382" y="199758"/>
                </a:lnTo>
                <a:lnTo>
                  <a:pt x="292862" y="195580"/>
                </a:lnTo>
                <a:lnTo>
                  <a:pt x="298818" y="189014"/>
                </a:lnTo>
                <a:lnTo>
                  <a:pt x="304660" y="182880"/>
                </a:lnTo>
                <a:lnTo>
                  <a:pt x="306222" y="181610"/>
                </a:lnTo>
                <a:lnTo>
                  <a:pt x="307708" y="180340"/>
                </a:lnTo>
                <a:lnTo>
                  <a:pt x="310908" y="177800"/>
                </a:lnTo>
                <a:lnTo>
                  <a:pt x="310908" y="164719"/>
                </a:lnTo>
                <a:lnTo>
                  <a:pt x="308089" y="167398"/>
                </a:lnTo>
                <a:lnTo>
                  <a:pt x="308089" y="175260"/>
                </a:lnTo>
                <a:lnTo>
                  <a:pt x="298361" y="185420"/>
                </a:lnTo>
                <a:lnTo>
                  <a:pt x="288671" y="194246"/>
                </a:lnTo>
                <a:lnTo>
                  <a:pt x="288671" y="200545"/>
                </a:lnTo>
                <a:lnTo>
                  <a:pt x="288163" y="201206"/>
                </a:lnTo>
                <a:lnTo>
                  <a:pt x="288518" y="200660"/>
                </a:lnTo>
                <a:lnTo>
                  <a:pt x="288671" y="200545"/>
                </a:lnTo>
                <a:lnTo>
                  <a:pt x="288671" y="194246"/>
                </a:lnTo>
                <a:lnTo>
                  <a:pt x="287489" y="195516"/>
                </a:lnTo>
                <a:lnTo>
                  <a:pt x="287489" y="201701"/>
                </a:lnTo>
                <a:lnTo>
                  <a:pt x="284124" y="205143"/>
                </a:lnTo>
                <a:lnTo>
                  <a:pt x="284124" y="222250"/>
                </a:lnTo>
                <a:lnTo>
                  <a:pt x="279031" y="227330"/>
                </a:lnTo>
                <a:lnTo>
                  <a:pt x="274091" y="232410"/>
                </a:lnTo>
                <a:lnTo>
                  <a:pt x="269430" y="237490"/>
                </a:lnTo>
                <a:lnTo>
                  <a:pt x="265150" y="242570"/>
                </a:lnTo>
                <a:lnTo>
                  <a:pt x="262674" y="245110"/>
                </a:lnTo>
                <a:lnTo>
                  <a:pt x="257619" y="250190"/>
                </a:lnTo>
                <a:lnTo>
                  <a:pt x="255168" y="252730"/>
                </a:lnTo>
                <a:lnTo>
                  <a:pt x="250215" y="256540"/>
                </a:lnTo>
                <a:lnTo>
                  <a:pt x="249326" y="257810"/>
                </a:lnTo>
                <a:lnTo>
                  <a:pt x="248373" y="259080"/>
                </a:lnTo>
                <a:lnTo>
                  <a:pt x="247357" y="260350"/>
                </a:lnTo>
                <a:lnTo>
                  <a:pt x="236258" y="271780"/>
                </a:lnTo>
                <a:lnTo>
                  <a:pt x="235648" y="273050"/>
                </a:lnTo>
                <a:lnTo>
                  <a:pt x="235077" y="273050"/>
                </a:lnTo>
                <a:lnTo>
                  <a:pt x="234480" y="274320"/>
                </a:lnTo>
                <a:lnTo>
                  <a:pt x="233984" y="273050"/>
                </a:lnTo>
                <a:lnTo>
                  <a:pt x="237744" y="269240"/>
                </a:lnTo>
                <a:lnTo>
                  <a:pt x="241503" y="265430"/>
                </a:lnTo>
                <a:lnTo>
                  <a:pt x="249288" y="256540"/>
                </a:lnTo>
                <a:lnTo>
                  <a:pt x="257263" y="248920"/>
                </a:lnTo>
                <a:lnTo>
                  <a:pt x="265379" y="241300"/>
                </a:lnTo>
                <a:lnTo>
                  <a:pt x="269189" y="236220"/>
                </a:lnTo>
                <a:lnTo>
                  <a:pt x="273608" y="231140"/>
                </a:lnTo>
                <a:lnTo>
                  <a:pt x="278384" y="226060"/>
                </a:lnTo>
                <a:lnTo>
                  <a:pt x="283286" y="220980"/>
                </a:lnTo>
                <a:lnTo>
                  <a:pt x="283552" y="220980"/>
                </a:lnTo>
                <a:lnTo>
                  <a:pt x="283959" y="222250"/>
                </a:lnTo>
                <a:lnTo>
                  <a:pt x="284124" y="222250"/>
                </a:lnTo>
                <a:lnTo>
                  <a:pt x="284124" y="205143"/>
                </a:lnTo>
                <a:lnTo>
                  <a:pt x="282295" y="207010"/>
                </a:lnTo>
                <a:lnTo>
                  <a:pt x="283883" y="204647"/>
                </a:lnTo>
                <a:lnTo>
                  <a:pt x="284048" y="204431"/>
                </a:lnTo>
                <a:lnTo>
                  <a:pt x="285661" y="203200"/>
                </a:lnTo>
                <a:lnTo>
                  <a:pt x="287121" y="200685"/>
                </a:lnTo>
                <a:lnTo>
                  <a:pt x="287489" y="201701"/>
                </a:lnTo>
                <a:lnTo>
                  <a:pt x="287489" y="195516"/>
                </a:lnTo>
                <a:lnTo>
                  <a:pt x="280606" y="202984"/>
                </a:lnTo>
                <a:lnTo>
                  <a:pt x="280606" y="218440"/>
                </a:lnTo>
                <a:lnTo>
                  <a:pt x="279844" y="219710"/>
                </a:lnTo>
                <a:lnTo>
                  <a:pt x="279019" y="220980"/>
                </a:lnTo>
                <a:lnTo>
                  <a:pt x="278282" y="222250"/>
                </a:lnTo>
                <a:lnTo>
                  <a:pt x="266585" y="232410"/>
                </a:lnTo>
                <a:lnTo>
                  <a:pt x="254673" y="245110"/>
                </a:lnTo>
                <a:lnTo>
                  <a:pt x="242684" y="256540"/>
                </a:lnTo>
                <a:lnTo>
                  <a:pt x="230733" y="269240"/>
                </a:lnTo>
                <a:lnTo>
                  <a:pt x="230200" y="269240"/>
                </a:lnTo>
                <a:lnTo>
                  <a:pt x="229679" y="267970"/>
                </a:lnTo>
                <a:lnTo>
                  <a:pt x="229476" y="267970"/>
                </a:lnTo>
                <a:lnTo>
                  <a:pt x="228777" y="266700"/>
                </a:lnTo>
                <a:lnTo>
                  <a:pt x="227291" y="265430"/>
                </a:lnTo>
                <a:lnTo>
                  <a:pt x="238645" y="255270"/>
                </a:lnTo>
                <a:lnTo>
                  <a:pt x="244411" y="251460"/>
                </a:lnTo>
                <a:lnTo>
                  <a:pt x="251066" y="242570"/>
                </a:lnTo>
                <a:lnTo>
                  <a:pt x="258864" y="234950"/>
                </a:lnTo>
                <a:lnTo>
                  <a:pt x="266839" y="227330"/>
                </a:lnTo>
                <a:lnTo>
                  <a:pt x="273964" y="219710"/>
                </a:lnTo>
                <a:lnTo>
                  <a:pt x="274396" y="219710"/>
                </a:lnTo>
                <a:lnTo>
                  <a:pt x="275501" y="218440"/>
                </a:lnTo>
                <a:lnTo>
                  <a:pt x="276796" y="217170"/>
                </a:lnTo>
                <a:lnTo>
                  <a:pt x="277977" y="215900"/>
                </a:lnTo>
                <a:lnTo>
                  <a:pt x="278803" y="217170"/>
                </a:lnTo>
                <a:lnTo>
                  <a:pt x="279692" y="218440"/>
                </a:lnTo>
                <a:lnTo>
                  <a:pt x="280606" y="218440"/>
                </a:lnTo>
                <a:lnTo>
                  <a:pt x="280606" y="202984"/>
                </a:lnTo>
                <a:lnTo>
                  <a:pt x="279260" y="204431"/>
                </a:lnTo>
                <a:lnTo>
                  <a:pt x="277634" y="206387"/>
                </a:lnTo>
                <a:lnTo>
                  <a:pt x="277634" y="215900"/>
                </a:lnTo>
                <a:lnTo>
                  <a:pt x="276898" y="214553"/>
                </a:lnTo>
                <a:lnTo>
                  <a:pt x="277291" y="214553"/>
                </a:lnTo>
                <a:lnTo>
                  <a:pt x="277634" y="215900"/>
                </a:lnTo>
                <a:lnTo>
                  <a:pt x="277634" y="206387"/>
                </a:lnTo>
                <a:lnTo>
                  <a:pt x="270814" y="214553"/>
                </a:lnTo>
                <a:lnTo>
                  <a:pt x="269252" y="215900"/>
                </a:lnTo>
                <a:lnTo>
                  <a:pt x="263271" y="220980"/>
                </a:lnTo>
                <a:lnTo>
                  <a:pt x="255701" y="228600"/>
                </a:lnTo>
                <a:lnTo>
                  <a:pt x="240398" y="243840"/>
                </a:lnTo>
                <a:lnTo>
                  <a:pt x="231521" y="254000"/>
                </a:lnTo>
                <a:lnTo>
                  <a:pt x="222694" y="262890"/>
                </a:lnTo>
                <a:lnTo>
                  <a:pt x="221767" y="261620"/>
                </a:lnTo>
                <a:lnTo>
                  <a:pt x="220878" y="261620"/>
                </a:lnTo>
                <a:lnTo>
                  <a:pt x="219913" y="260350"/>
                </a:lnTo>
                <a:lnTo>
                  <a:pt x="224790" y="256540"/>
                </a:lnTo>
                <a:lnTo>
                  <a:pt x="229476" y="251460"/>
                </a:lnTo>
                <a:lnTo>
                  <a:pt x="233565" y="245110"/>
                </a:lnTo>
                <a:lnTo>
                  <a:pt x="247599" y="232410"/>
                </a:lnTo>
                <a:lnTo>
                  <a:pt x="262128" y="218440"/>
                </a:lnTo>
                <a:lnTo>
                  <a:pt x="267017" y="213360"/>
                </a:lnTo>
                <a:lnTo>
                  <a:pt x="270687" y="209550"/>
                </a:lnTo>
                <a:lnTo>
                  <a:pt x="297040" y="185420"/>
                </a:lnTo>
                <a:lnTo>
                  <a:pt x="302704" y="180340"/>
                </a:lnTo>
                <a:lnTo>
                  <a:pt x="308089" y="175260"/>
                </a:lnTo>
                <a:lnTo>
                  <a:pt x="308089" y="167398"/>
                </a:lnTo>
                <a:lnTo>
                  <a:pt x="303822" y="171450"/>
                </a:lnTo>
                <a:lnTo>
                  <a:pt x="291655" y="182880"/>
                </a:lnTo>
                <a:lnTo>
                  <a:pt x="287426" y="186690"/>
                </a:lnTo>
                <a:lnTo>
                  <a:pt x="285102" y="187947"/>
                </a:lnTo>
                <a:lnTo>
                  <a:pt x="284683" y="187947"/>
                </a:lnTo>
                <a:lnTo>
                  <a:pt x="284099" y="189014"/>
                </a:lnTo>
                <a:lnTo>
                  <a:pt x="283438" y="189014"/>
                </a:lnTo>
                <a:lnTo>
                  <a:pt x="282613" y="190500"/>
                </a:lnTo>
                <a:lnTo>
                  <a:pt x="282930" y="189255"/>
                </a:lnTo>
                <a:lnTo>
                  <a:pt x="279692" y="193040"/>
                </a:lnTo>
                <a:lnTo>
                  <a:pt x="273773" y="196850"/>
                </a:lnTo>
                <a:lnTo>
                  <a:pt x="269709" y="201930"/>
                </a:lnTo>
                <a:lnTo>
                  <a:pt x="264528" y="207010"/>
                </a:lnTo>
                <a:lnTo>
                  <a:pt x="264337" y="205740"/>
                </a:lnTo>
                <a:lnTo>
                  <a:pt x="264515" y="204647"/>
                </a:lnTo>
                <a:lnTo>
                  <a:pt x="263715" y="205740"/>
                </a:lnTo>
                <a:lnTo>
                  <a:pt x="261239" y="209550"/>
                </a:lnTo>
                <a:lnTo>
                  <a:pt x="258737" y="208927"/>
                </a:lnTo>
                <a:lnTo>
                  <a:pt x="259486" y="208280"/>
                </a:lnTo>
                <a:lnTo>
                  <a:pt x="263982" y="204431"/>
                </a:lnTo>
                <a:lnTo>
                  <a:pt x="267677" y="200660"/>
                </a:lnTo>
                <a:lnTo>
                  <a:pt x="271386" y="196850"/>
                </a:lnTo>
                <a:lnTo>
                  <a:pt x="278079" y="189242"/>
                </a:lnTo>
                <a:lnTo>
                  <a:pt x="278485" y="190500"/>
                </a:lnTo>
                <a:lnTo>
                  <a:pt x="288315" y="180340"/>
                </a:lnTo>
                <a:lnTo>
                  <a:pt x="296456" y="172720"/>
                </a:lnTo>
                <a:lnTo>
                  <a:pt x="298958" y="170383"/>
                </a:lnTo>
                <a:lnTo>
                  <a:pt x="299173" y="170180"/>
                </a:lnTo>
                <a:lnTo>
                  <a:pt x="310400" y="161290"/>
                </a:lnTo>
                <a:lnTo>
                  <a:pt x="318198" y="154940"/>
                </a:lnTo>
                <a:lnTo>
                  <a:pt x="322872" y="151130"/>
                </a:lnTo>
                <a:lnTo>
                  <a:pt x="327558" y="147320"/>
                </a:lnTo>
                <a:lnTo>
                  <a:pt x="331025" y="142240"/>
                </a:lnTo>
                <a:lnTo>
                  <a:pt x="334060" y="139700"/>
                </a:lnTo>
                <a:lnTo>
                  <a:pt x="337096" y="137160"/>
                </a:lnTo>
                <a:lnTo>
                  <a:pt x="337832" y="138430"/>
                </a:lnTo>
                <a:lnTo>
                  <a:pt x="338683" y="137160"/>
                </a:lnTo>
                <a:lnTo>
                  <a:pt x="340690" y="134620"/>
                </a:lnTo>
                <a:lnTo>
                  <a:pt x="340690" y="127939"/>
                </a:lnTo>
                <a:lnTo>
                  <a:pt x="338785" y="129540"/>
                </a:lnTo>
                <a:lnTo>
                  <a:pt x="335788" y="133350"/>
                </a:lnTo>
                <a:lnTo>
                  <a:pt x="332854" y="135890"/>
                </a:lnTo>
                <a:lnTo>
                  <a:pt x="332270" y="135890"/>
                </a:lnTo>
                <a:lnTo>
                  <a:pt x="331571" y="137160"/>
                </a:lnTo>
                <a:lnTo>
                  <a:pt x="330898" y="137160"/>
                </a:lnTo>
                <a:lnTo>
                  <a:pt x="331254" y="135890"/>
                </a:lnTo>
                <a:lnTo>
                  <a:pt x="331597" y="134620"/>
                </a:lnTo>
                <a:lnTo>
                  <a:pt x="335483" y="133350"/>
                </a:lnTo>
                <a:lnTo>
                  <a:pt x="334645" y="132080"/>
                </a:lnTo>
                <a:lnTo>
                  <a:pt x="335876" y="130810"/>
                </a:lnTo>
                <a:lnTo>
                  <a:pt x="336473" y="130810"/>
                </a:lnTo>
                <a:lnTo>
                  <a:pt x="336918" y="129540"/>
                </a:lnTo>
                <a:lnTo>
                  <a:pt x="337337" y="129540"/>
                </a:lnTo>
                <a:lnTo>
                  <a:pt x="339128" y="128270"/>
                </a:lnTo>
                <a:lnTo>
                  <a:pt x="341845" y="125730"/>
                </a:lnTo>
                <a:lnTo>
                  <a:pt x="341845" y="117144"/>
                </a:lnTo>
                <a:lnTo>
                  <a:pt x="330733" y="126898"/>
                </a:lnTo>
                <a:lnTo>
                  <a:pt x="330733" y="137160"/>
                </a:lnTo>
                <a:lnTo>
                  <a:pt x="329717" y="138430"/>
                </a:lnTo>
                <a:lnTo>
                  <a:pt x="328752" y="139700"/>
                </a:lnTo>
                <a:lnTo>
                  <a:pt x="327748" y="139700"/>
                </a:lnTo>
                <a:lnTo>
                  <a:pt x="328790" y="138430"/>
                </a:lnTo>
                <a:lnTo>
                  <a:pt x="329742" y="137160"/>
                </a:lnTo>
                <a:lnTo>
                  <a:pt x="330581" y="135890"/>
                </a:lnTo>
                <a:lnTo>
                  <a:pt x="330733" y="137160"/>
                </a:lnTo>
                <a:lnTo>
                  <a:pt x="330733" y="126898"/>
                </a:lnTo>
                <a:lnTo>
                  <a:pt x="330606" y="127000"/>
                </a:lnTo>
                <a:lnTo>
                  <a:pt x="321576" y="134620"/>
                </a:lnTo>
                <a:lnTo>
                  <a:pt x="312458" y="143510"/>
                </a:lnTo>
                <a:lnTo>
                  <a:pt x="303199" y="151130"/>
                </a:lnTo>
                <a:lnTo>
                  <a:pt x="303669" y="149860"/>
                </a:lnTo>
                <a:lnTo>
                  <a:pt x="299567" y="154940"/>
                </a:lnTo>
                <a:lnTo>
                  <a:pt x="299707" y="153670"/>
                </a:lnTo>
                <a:lnTo>
                  <a:pt x="292849" y="158750"/>
                </a:lnTo>
                <a:lnTo>
                  <a:pt x="287794" y="165100"/>
                </a:lnTo>
                <a:lnTo>
                  <a:pt x="281724" y="170129"/>
                </a:lnTo>
                <a:lnTo>
                  <a:pt x="281724" y="175260"/>
                </a:lnTo>
                <a:lnTo>
                  <a:pt x="280365" y="176530"/>
                </a:lnTo>
                <a:lnTo>
                  <a:pt x="279882" y="176911"/>
                </a:lnTo>
                <a:lnTo>
                  <a:pt x="276618" y="181610"/>
                </a:lnTo>
                <a:lnTo>
                  <a:pt x="272681" y="185420"/>
                </a:lnTo>
                <a:lnTo>
                  <a:pt x="268859" y="189014"/>
                </a:lnTo>
                <a:lnTo>
                  <a:pt x="268579" y="189014"/>
                </a:lnTo>
                <a:lnTo>
                  <a:pt x="267652" y="190500"/>
                </a:lnTo>
                <a:lnTo>
                  <a:pt x="266763" y="190500"/>
                </a:lnTo>
                <a:lnTo>
                  <a:pt x="265925" y="191770"/>
                </a:lnTo>
                <a:lnTo>
                  <a:pt x="262026" y="195453"/>
                </a:lnTo>
                <a:lnTo>
                  <a:pt x="262026" y="201244"/>
                </a:lnTo>
                <a:lnTo>
                  <a:pt x="261759" y="201930"/>
                </a:lnTo>
                <a:lnTo>
                  <a:pt x="261340" y="201930"/>
                </a:lnTo>
                <a:lnTo>
                  <a:pt x="258152" y="204647"/>
                </a:lnTo>
                <a:lnTo>
                  <a:pt x="256895" y="206260"/>
                </a:lnTo>
                <a:lnTo>
                  <a:pt x="256895" y="213360"/>
                </a:lnTo>
                <a:lnTo>
                  <a:pt x="255905" y="213360"/>
                </a:lnTo>
                <a:lnTo>
                  <a:pt x="255943" y="213080"/>
                </a:lnTo>
                <a:lnTo>
                  <a:pt x="256082" y="212090"/>
                </a:lnTo>
                <a:lnTo>
                  <a:pt x="254139" y="214553"/>
                </a:lnTo>
                <a:lnTo>
                  <a:pt x="249859" y="218440"/>
                </a:lnTo>
                <a:lnTo>
                  <a:pt x="254292" y="213360"/>
                </a:lnTo>
                <a:lnTo>
                  <a:pt x="256540" y="210807"/>
                </a:lnTo>
                <a:lnTo>
                  <a:pt x="256895" y="213360"/>
                </a:lnTo>
                <a:lnTo>
                  <a:pt x="256895" y="206260"/>
                </a:lnTo>
                <a:lnTo>
                  <a:pt x="255320" y="208280"/>
                </a:lnTo>
                <a:lnTo>
                  <a:pt x="252298" y="210807"/>
                </a:lnTo>
                <a:lnTo>
                  <a:pt x="252793" y="209550"/>
                </a:lnTo>
                <a:lnTo>
                  <a:pt x="253898" y="208280"/>
                </a:lnTo>
                <a:lnTo>
                  <a:pt x="256806" y="205740"/>
                </a:lnTo>
                <a:lnTo>
                  <a:pt x="262026" y="201244"/>
                </a:lnTo>
                <a:lnTo>
                  <a:pt x="262026" y="195453"/>
                </a:lnTo>
                <a:lnTo>
                  <a:pt x="253809" y="203200"/>
                </a:lnTo>
                <a:lnTo>
                  <a:pt x="251968" y="205193"/>
                </a:lnTo>
                <a:lnTo>
                  <a:pt x="251968" y="210807"/>
                </a:lnTo>
                <a:lnTo>
                  <a:pt x="249542" y="213360"/>
                </a:lnTo>
                <a:lnTo>
                  <a:pt x="249618" y="213080"/>
                </a:lnTo>
                <a:lnTo>
                  <a:pt x="249910" y="212090"/>
                </a:lnTo>
                <a:lnTo>
                  <a:pt x="250621" y="210807"/>
                </a:lnTo>
                <a:lnTo>
                  <a:pt x="251968" y="210807"/>
                </a:lnTo>
                <a:lnTo>
                  <a:pt x="251968" y="205193"/>
                </a:lnTo>
                <a:lnTo>
                  <a:pt x="247916" y="209550"/>
                </a:lnTo>
                <a:lnTo>
                  <a:pt x="242417" y="214553"/>
                </a:lnTo>
                <a:lnTo>
                  <a:pt x="242036" y="214934"/>
                </a:lnTo>
                <a:lnTo>
                  <a:pt x="242036" y="232410"/>
                </a:lnTo>
                <a:lnTo>
                  <a:pt x="235902" y="238760"/>
                </a:lnTo>
                <a:lnTo>
                  <a:pt x="229362" y="245110"/>
                </a:lnTo>
                <a:lnTo>
                  <a:pt x="222961" y="251460"/>
                </a:lnTo>
                <a:lnTo>
                  <a:pt x="217233" y="259080"/>
                </a:lnTo>
                <a:lnTo>
                  <a:pt x="216789" y="257810"/>
                </a:lnTo>
                <a:lnTo>
                  <a:pt x="216649" y="259080"/>
                </a:lnTo>
                <a:lnTo>
                  <a:pt x="215379" y="259080"/>
                </a:lnTo>
                <a:lnTo>
                  <a:pt x="213550" y="257810"/>
                </a:lnTo>
                <a:lnTo>
                  <a:pt x="213944" y="257810"/>
                </a:lnTo>
                <a:lnTo>
                  <a:pt x="214363" y="256540"/>
                </a:lnTo>
                <a:lnTo>
                  <a:pt x="214731" y="256540"/>
                </a:lnTo>
                <a:lnTo>
                  <a:pt x="221386" y="250190"/>
                </a:lnTo>
                <a:lnTo>
                  <a:pt x="228180" y="245110"/>
                </a:lnTo>
                <a:lnTo>
                  <a:pt x="242036" y="232410"/>
                </a:lnTo>
                <a:lnTo>
                  <a:pt x="242036" y="214934"/>
                </a:lnTo>
                <a:lnTo>
                  <a:pt x="237121" y="219710"/>
                </a:lnTo>
                <a:lnTo>
                  <a:pt x="232067" y="224790"/>
                </a:lnTo>
                <a:lnTo>
                  <a:pt x="227228" y="229870"/>
                </a:lnTo>
                <a:lnTo>
                  <a:pt x="222694" y="234950"/>
                </a:lnTo>
                <a:lnTo>
                  <a:pt x="221056" y="236220"/>
                </a:lnTo>
                <a:lnTo>
                  <a:pt x="217754" y="240030"/>
                </a:lnTo>
                <a:lnTo>
                  <a:pt x="212648" y="243840"/>
                </a:lnTo>
                <a:lnTo>
                  <a:pt x="211289" y="245160"/>
                </a:lnTo>
                <a:lnTo>
                  <a:pt x="211289" y="255270"/>
                </a:lnTo>
                <a:lnTo>
                  <a:pt x="210502" y="256540"/>
                </a:lnTo>
                <a:lnTo>
                  <a:pt x="210540" y="255270"/>
                </a:lnTo>
                <a:lnTo>
                  <a:pt x="210578" y="254000"/>
                </a:lnTo>
                <a:lnTo>
                  <a:pt x="210820" y="254000"/>
                </a:lnTo>
                <a:lnTo>
                  <a:pt x="210870" y="254139"/>
                </a:lnTo>
                <a:lnTo>
                  <a:pt x="211289" y="255270"/>
                </a:lnTo>
                <a:lnTo>
                  <a:pt x="211289" y="245160"/>
                </a:lnTo>
                <a:lnTo>
                  <a:pt x="202171" y="254000"/>
                </a:lnTo>
                <a:lnTo>
                  <a:pt x="200139" y="254000"/>
                </a:lnTo>
                <a:lnTo>
                  <a:pt x="201002" y="252730"/>
                </a:lnTo>
                <a:lnTo>
                  <a:pt x="201853" y="251460"/>
                </a:lnTo>
                <a:lnTo>
                  <a:pt x="203542" y="250190"/>
                </a:lnTo>
                <a:lnTo>
                  <a:pt x="205054" y="247650"/>
                </a:lnTo>
                <a:lnTo>
                  <a:pt x="205270" y="248920"/>
                </a:lnTo>
                <a:lnTo>
                  <a:pt x="206121" y="247650"/>
                </a:lnTo>
                <a:lnTo>
                  <a:pt x="206984" y="246380"/>
                </a:lnTo>
                <a:lnTo>
                  <a:pt x="208864" y="243840"/>
                </a:lnTo>
                <a:lnTo>
                  <a:pt x="210820" y="241300"/>
                </a:lnTo>
                <a:lnTo>
                  <a:pt x="214858" y="237490"/>
                </a:lnTo>
                <a:lnTo>
                  <a:pt x="218668" y="233680"/>
                </a:lnTo>
                <a:lnTo>
                  <a:pt x="222148" y="228600"/>
                </a:lnTo>
                <a:lnTo>
                  <a:pt x="235826" y="217170"/>
                </a:lnTo>
                <a:lnTo>
                  <a:pt x="237350" y="215900"/>
                </a:lnTo>
                <a:lnTo>
                  <a:pt x="253098" y="201930"/>
                </a:lnTo>
                <a:lnTo>
                  <a:pt x="255739" y="199390"/>
                </a:lnTo>
                <a:lnTo>
                  <a:pt x="268960" y="186690"/>
                </a:lnTo>
                <a:lnTo>
                  <a:pt x="277469" y="179070"/>
                </a:lnTo>
                <a:lnTo>
                  <a:pt x="279882" y="176911"/>
                </a:lnTo>
                <a:lnTo>
                  <a:pt x="280301" y="176530"/>
                </a:lnTo>
                <a:lnTo>
                  <a:pt x="281724" y="175260"/>
                </a:lnTo>
                <a:lnTo>
                  <a:pt x="281724" y="170129"/>
                </a:lnTo>
                <a:lnTo>
                  <a:pt x="281406" y="170383"/>
                </a:lnTo>
                <a:lnTo>
                  <a:pt x="281482" y="170180"/>
                </a:lnTo>
                <a:lnTo>
                  <a:pt x="281952" y="168910"/>
                </a:lnTo>
                <a:lnTo>
                  <a:pt x="280860" y="168910"/>
                </a:lnTo>
                <a:lnTo>
                  <a:pt x="277660" y="173990"/>
                </a:lnTo>
                <a:lnTo>
                  <a:pt x="272580" y="173990"/>
                </a:lnTo>
                <a:lnTo>
                  <a:pt x="272580" y="179070"/>
                </a:lnTo>
                <a:lnTo>
                  <a:pt x="272262" y="179070"/>
                </a:lnTo>
                <a:lnTo>
                  <a:pt x="271627" y="177952"/>
                </a:lnTo>
                <a:lnTo>
                  <a:pt x="266103" y="182880"/>
                </a:lnTo>
                <a:lnTo>
                  <a:pt x="260451" y="189014"/>
                </a:lnTo>
                <a:lnTo>
                  <a:pt x="258749" y="190500"/>
                </a:lnTo>
                <a:lnTo>
                  <a:pt x="254254" y="194310"/>
                </a:lnTo>
                <a:lnTo>
                  <a:pt x="248158" y="199390"/>
                </a:lnTo>
                <a:lnTo>
                  <a:pt x="257086" y="190500"/>
                </a:lnTo>
                <a:lnTo>
                  <a:pt x="258559" y="189014"/>
                </a:lnTo>
                <a:lnTo>
                  <a:pt x="268706" y="177800"/>
                </a:lnTo>
                <a:lnTo>
                  <a:pt x="272237" y="174320"/>
                </a:lnTo>
                <a:lnTo>
                  <a:pt x="272313" y="175412"/>
                </a:lnTo>
                <a:lnTo>
                  <a:pt x="272427" y="176911"/>
                </a:lnTo>
                <a:lnTo>
                  <a:pt x="272503" y="177952"/>
                </a:lnTo>
                <a:lnTo>
                  <a:pt x="272580" y="179070"/>
                </a:lnTo>
                <a:lnTo>
                  <a:pt x="272580" y="173990"/>
                </a:lnTo>
                <a:lnTo>
                  <a:pt x="279019" y="167640"/>
                </a:lnTo>
                <a:lnTo>
                  <a:pt x="284619" y="161290"/>
                </a:lnTo>
                <a:lnTo>
                  <a:pt x="287985" y="157480"/>
                </a:lnTo>
                <a:lnTo>
                  <a:pt x="289102" y="156210"/>
                </a:lnTo>
                <a:lnTo>
                  <a:pt x="289547" y="156210"/>
                </a:lnTo>
                <a:lnTo>
                  <a:pt x="291884" y="153670"/>
                </a:lnTo>
                <a:lnTo>
                  <a:pt x="298869" y="146050"/>
                </a:lnTo>
                <a:lnTo>
                  <a:pt x="304546" y="140970"/>
                </a:lnTo>
                <a:lnTo>
                  <a:pt x="308787" y="137160"/>
                </a:lnTo>
                <a:lnTo>
                  <a:pt x="318757" y="128270"/>
                </a:lnTo>
                <a:lnTo>
                  <a:pt x="324688" y="121920"/>
                </a:lnTo>
                <a:lnTo>
                  <a:pt x="328256" y="118110"/>
                </a:lnTo>
                <a:lnTo>
                  <a:pt x="332828" y="114300"/>
                </a:lnTo>
                <a:lnTo>
                  <a:pt x="336994" y="110490"/>
                </a:lnTo>
                <a:lnTo>
                  <a:pt x="337096" y="110363"/>
                </a:lnTo>
                <a:lnTo>
                  <a:pt x="337223" y="110210"/>
                </a:lnTo>
                <a:lnTo>
                  <a:pt x="341007" y="105422"/>
                </a:lnTo>
                <a:lnTo>
                  <a:pt x="341083" y="106006"/>
                </a:lnTo>
                <a:lnTo>
                  <a:pt x="341160" y="106654"/>
                </a:lnTo>
                <a:lnTo>
                  <a:pt x="341325" y="106654"/>
                </a:lnTo>
                <a:lnTo>
                  <a:pt x="341845" y="110490"/>
                </a:lnTo>
                <a:lnTo>
                  <a:pt x="342125" y="113030"/>
                </a:lnTo>
                <a:lnTo>
                  <a:pt x="342201" y="116827"/>
                </a:lnTo>
                <a:lnTo>
                  <a:pt x="342201" y="88112"/>
                </a:lnTo>
                <a:lnTo>
                  <a:pt x="341922" y="87630"/>
                </a:lnTo>
                <a:lnTo>
                  <a:pt x="341109" y="86360"/>
                </a:lnTo>
                <a:lnTo>
                  <a:pt x="340563" y="85090"/>
                </a:lnTo>
                <a:lnTo>
                  <a:pt x="340017" y="83820"/>
                </a:lnTo>
                <a:lnTo>
                  <a:pt x="339775" y="82550"/>
                </a:lnTo>
                <a:lnTo>
                  <a:pt x="339763" y="82384"/>
                </a:lnTo>
                <a:lnTo>
                  <a:pt x="339864" y="82600"/>
                </a:lnTo>
                <a:lnTo>
                  <a:pt x="339864" y="82283"/>
                </a:lnTo>
                <a:lnTo>
                  <a:pt x="339801" y="82156"/>
                </a:lnTo>
                <a:lnTo>
                  <a:pt x="339763" y="82296"/>
                </a:lnTo>
                <a:lnTo>
                  <a:pt x="339712" y="81038"/>
                </a:lnTo>
                <a:lnTo>
                  <a:pt x="339153" y="80010"/>
                </a:lnTo>
                <a:lnTo>
                  <a:pt x="338924" y="79375"/>
                </a:lnTo>
                <a:lnTo>
                  <a:pt x="338924" y="92557"/>
                </a:lnTo>
                <a:lnTo>
                  <a:pt x="337807" y="93599"/>
                </a:lnTo>
                <a:lnTo>
                  <a:pt x="333349" y="97790"/>
                </a:lnTo>
                <a:lnTo>
                  <a:pt x="331990" y="97790"/>
                </a:lnTo>
                <a:lnTo>
                  <a:pt x="331990" y="99060"/>
                </a:lnTo>
                <a:lnTo>
                  <a:pt x="327939" y="102870"/>
                </a:lnTo>
                <a:lnTo>
                  <a:pt x="317423" y="113030"/>
                </a:lnTo>
                <a:lnTo>
                  <a:pt x="316699" y="113753"/>
                </a:lnTo>
                <a:lnTo>
                  <a:pt x="316699" y="121920"/>
                </a:lnTo>
                <a:lnTo>
                  <a:pt x="312051" y="127000"/>
                </a:lnTo>
                <a:lnTo>
                  <a:pt x="307289" y="132080"/>
                </a:lnTo>
                <a:lnTo>
                  <a:pt x="302361" y="137160"/>
                </a:lnTo>
                <a:lnTo>
                  <a:pt x="302590" y="135890"/>
                </a:lnTo>
                <a:lnTo>
                  <a:pt x="299808" y="140970"/>
                </a:lnTo>
                <a:lnTo>
                  <a:pt x="299681" y="139700"/>
                </a:lnTo>
                <a:lnTo>
                  <a:pt x="294259" y="143510"/>
                </a:lnTo>
                <a:lnTo>
                  <a:pt x="290842" y="149860"/>
                </a:lnTo>
                <a:lnTo>
                  <a:pt x="286156" y="153670"/>
                </a:lnTo>
                <a:lnTo>
                  <a:pt x="285940" y="153670"/>
                </a:lnTo>
                <a:lnTo>
                  <a:pt x="286131" y="152400"/>
                </a:lnTo>
                <a:lnTo>
                  <a:pt x="285242" y="152400"/>
                </a:lnTo>
                <a:lnTo>
                  <a:pt x="283260" y="157480"/>
                </a:lnTo>
                <a:lnTo>
                  <a:pt x="279463" y="156527"/>
                </a:lnTo>
                <a:lnTo>
                  <a:pt x="279793" y="156210"/>
                </a:lnTo>
                <a:lnTo>
                  <a:pt x="286410" y="149860"/>
                </a:lnTo>
                <a:lnTo>
                  <a:pt x="292379" y="144780"/>
                </a:lnTo>
                <a:lnTo>
                  <a:pt x="295744" y="140970"/>
                </a:lnTo>
                <a:lnTo>
                  <a:pt x="301548" y="134620"/>
                </a:lnTo>
                <a:lnTo>
                  <a:pt x="302285" y="135890"/>
                </a:lnTo>
                <a:lnTo>
                  <a:pt x="305904" y="129540"/>
                </a:lnTo>
                <a:lnTo>
                  <a:pt x="311251" y="125730"/>
                </a:lnTo>
                <a:lnTo>
                  <a:pt x="316699" y="121920"/>
                </a:lnTo>
                <a:lnTo>
                  <a:pt x="316699" y="113753"/>
                </a:lnTo>
                <a:lnTo>
                  <a:pt x="307213" y="123190"/>
                </a:lnTo>
                <a:lnTo>
                  <a:pt x="297307" y="134620"/>
                </a:lnTo>
                <a:lnTo>
                  <a:pt x="297256" y="133540"/>
                </a:lnTo>
                <a:lnTo>
                  <a:pt x="297065" y="133540"/>
                </a:lnTo>
                <a:lnTo>
                  <a:pt x="292239" y="138430"/>
                </a:lnTo>
                <a:lnTo>
                  <a:pt x="281978" y="147320"/>
                </a:lnTo>
                <a:lnTo>
                  <a:pt x="279298" y="150139"/>
                </a:lnTo>
                <a:lnTo>
                  <a:pt x="279298" y="161290"/>
                </a:lnTo>
                <a:lnTo>
                  <a:pt x="278307" y="161290"/>
                </a:lnTo>
                <a:lnTo>
                  <a:pt x="278409" y="160020"/>
                </a:lnTo>
                <a:lnTo>
                  <a:pt x="271995" y="167640"/>
                </a:lnTo>
                <a:lnTo>
                  <a:pt x="265214" y="175260"/>
                </a:lnTo>
                <a:lnTo>
                  <a:pt x="258178" y="182880"/>
                </a:lnTo>
                <a:lnTo>
                  <a:pt x="251206" y="189014"/>
                </a:lnTo>
                <a:lnTo>
                  <a:pt x="250164" y="190500"/>
                </a:lnTo>
                <a:lnTo>
                  <a:pt x="246176" y="196850"/>
                </a:lnTo>
                <a:lnTo>
                  <a:pt x="240284" y="203200"/>
                </a:lnTo>
                <a:lnTo>
                  <a:pt x="234238" y="209550"/>
                </a:lnTo>
                <a:lnTo>
                  <a:pt x="229031" y="217170"/>
                </a:lnTo>
                <a:lnTo>
                  <a:pt x="228561" y="215900"/>
                </a:lnTo>
                <a:lnTo>
                  <a:pt x="225780" y="219710"/>
                </a:lnTo>
                <a:lnTo>
                  <a:pt x="222592" y="223520"/>
                </a:lnTo>
                <a:lnTo>
                  <a:pt x="219176" y="227330"/>
                </a:lnTo>
                <a:lnTo>
                  <a:pt x="211569" y="234950"/>
                </a:lnTo>
                <a:lnTo>
                  <a:pt x="208241" y="238760"/>
                </a:lnTo>
                <a:lnTo>
                  <a:pt x="206387" y="240030"/>
                </a:lnTo>
                <a:lnTo>
                  <a:pt x="205473" y="241300"/>
                </a:lnTo>
                <a:lnTo>
                  <a:pt x="205320" y="241300"/>
                </a:lnTo>
                <a:lnTo>
                  <a:pt x="204101" y="242570"/>
                </a:lnTo>
                <a:lnTo>
                  <a:pt x="199974" y="246380"/>
                </a:lnTo>
                <a:lnTo>
                  <a:pt x="198056" y="248920"/>
                </a:lnTo>
                <a:lnTo>
                  <a:pt x="196011" y="250190"/>
                </a:lnTo>
                <a:lnTo>
                  <a:pt x="193979" y="252730"/>
                </a:lnTo>
                <a:lnTo>
                  <a:pt x="192417" y="252730"/>
                </a:lnTo>
                <a:lnTo>
                  <a:pt x="189293" y="251460"/>
                </a:lnTo>
                <a:lnTo>
                  <a:pt x="183095" y="251460"/>
                </a:lnTo>
                <a:lnTo>
                  <a:pt x="184200" y="250190"/>
                </a:lnTo>
                <a:lnTo>
                  <a:pt x="190817" y="242570"/>
                </a:lnTo>
                <a:lnTo>
                  <a:pt x="198805" y="234950"/>
                </a:lnTo>
                <a:lnTo>
                  <a:pt x="206984" y="227330"/>
                </a:lnTo>
                <a:lnTo>
                  <a:pt x="215303" y="219710"/>
                </a:lnTo>
                <a:lnTo>
                  <a:pt x="221856" y="212090"/>
                </a:lnTo>
                <a:lnTo>
                  <a:pt x="229628" y="204431"/>
                </a:lnTo>
                <a:lnTo>
                  <a:pt x="237502" y="196850"/>
                </a:lnTo>
                <a:lnTo>
                  <a:pt x="244576" y="187972"/>
                </a:lnTo>
                <a:lnTo>
                  <a:pt x="244932" y="189014"/>
                </a:lnTo>
                <a:lnTo>
                  <a:pt x="245211" y="189014"/>
                </a:lnTo>
                <a:lnTo>
                  <a:pt x="246214" y="187947"/>
                </a:lnTo>
                <a:lnTo>
                  <a:pt x="254495" y="179070"/>
                </a:lnTo>
                <a:lnTo>
                  <a:pt x="264972" y="168910"/>
                </a:lnTo>
                <a:lnTo>
                  <a:pt x="275818" y="160020"/>
                </a:lnTo>
                <a:lnTo>
                  <a:pt x="278460" y="157480"/>
                </a:lnTo>
                <a:lnTo>
                  <a:pt x="278180" y="156210"/>
                </a:lnTo>
                <a:lnTo>
                  <a:pt x="278257" y="156527"/>
                </a:lnTo>
                <a:lnTo>
                  <a:pt x="278460" y="157480"/>
                </a:lnTo>
                <a:lnTo>
                  <a:pt x="279298" y="161290"/>
                </a:lnTo>
                <a:lnTo>
                  <a:pt x="279298" y="150139"/>
                </a:lnTo>
                <a:lnTo>
                  <a:pt x="277139" y="152400"/>
                </a:lnTo>
                <a:lnTo>
                  <a:pt x="276923" y="152400"/>
                </a:lnTo>
                <a:lnTo>
                  <a:pt x="265049" y="165100"/>
                </a:lnTo>
                <a:lnTo>
                  <a:pt x="252272" y="176530"/>
                </a:lnTo>
                <a:lnTo>
                  <a:pt x="239674" y="187947"/>
                </a:lnTo>
                <a:lnTo>
                  <a:pt x="228269" y="200660"/>
                </a:lnTo>
                <a:lnTo>
                  <a:pt x="215620" y="213360"/>
                </a:lnTo>
                <a:lnTo>
                  <a:pt x="202666" y="224790"/>
                </a:lnTo>
                <a:lnTo>
                  <a:pt x="176682" y="250190"/>
                </a:lnTo>
                <a:lnTo>
                  <a:pt x="164172" y="250190"/>
                </a:lnTo>
                <a:lnTo>
                  <a:pt x="164414" y="248920"/>
                </a:lnTo>
                <a:lnTo>
                  <a:pt x="179400" y="236220"/>
                </a:lnTo>
                <a:lnTo>
                  <a:pt x="190601" y="226060"/>
                </a:lnTo>
                <a:lnTo>
                  <a:pt x="194792" y="222250"/>
                </a:lnTo>
                <a:lnTo>
                  <a:pt x="210261" y="207010"/>
                </a:lnTo>
                <a:lnTo>
                  <a:pt x="213067" y="204431"/>
                </a:lnTo>
                <a:lnTo>
                  <a:pt x="225437" y="193040"/>
                </a:lnTo>
                <a:lnTo>
                  <a:pt x="225831" y="193040"/>
                </a:lnTo>
                <a:lnTo>
                  <a:pt x="232498" y="186690"/>
                </a:lnTo>
                <a:lnTo>
                  <a:pt x="237832" y="181610"/>
                </a:lnTo>
                <a:lnTo>
                  <a:pt x="245681" y="175260"/>
                </a:lnTo>
                <a:lnTo>
                  <a:pt x="250380" y="171450"/>
                </a:lnTo>
                <a:lnTo>
                  <a:pt x="262940" y="161290"/>
                </a:lnTo>
                <a:lnTo>
                  <a:pt x="275031" y="149860"/>
                </a:lnTo>
                <a:lnTo>
                  <a:pt x="287820" y="138430"/>
                </a:lnTo>
                <a:lnTo>
                  <a:pt x="312204" y="113030"/>
                </a:lnTo>
                <a:lnTo>
                  <a:pt x="319506" y="106654"/>
                </a:lnTo>
                <a:lnTo>
                  <a:pt x="320929" y="105397"/>
                </a:lnTo>
                <a:lnTo>
                  <a:pt x="325361" y="101549"/>
                </a:lnTo>
                <a:lnTo>
                  <a:pt x="329615" y="99060"/>
                </a:lnTo>
                <a:lnTo>
                  <a:pt x="331990" y="99060"/>
                </a:lnTo>
                <a:lnTo>
                  <a:pt x="331990" y="97790"/>
                </a:lnTo>
                <a:lnTo>
                  <a:pt x="330923" y="97790"/>
                </a:lnTo>
                <a:lnTo>
                  <a:pt x="333527" y="95250"/>
                </a:lnTo>
                <a:lnTo>
                  <a:pt x="337299" y="91440"/>
                </a:lnTo>
                <a:lnTo>
                  <a:pt x="337527" y="92557"/>
                </a:lnTo>
                <a:lnTo>
                  <a:pt x="337794" y="93345"/>
                </a:lnTo>
                <a:lnTo>
                  <a:pt x="337769" y="92557"/>
                </a:lnTo>
                <a:lnTo>
                  <a:pt x="337642" y="91440"/>
                </a:lnTo>
                <a:lnTo>
                  <a:pt x="338162" y="90170"/>
                </a:lnTo>
                <a:lnTo>
                  <a:pt x="338721" y="92557"/>
                </a:lnTo>
                <a:lnTo>
                  <a:pt x="338924" y="92557"/>
                </a:lnTo>
                <a:lnTo>
                  <a:pt x="338924" y="79375"/>
                </a:lnTo>
                <a:lnTo>
                  <a:pt x="338239" y="77470"/>
                </a:lnTo>
                <a:lnTo>
                  <a:pt x="339826" y="81241"/>
                </a:lnTo>
                <a:lnTo>
                  <a:pt x="340512" y="82550"/>
                </a:lnTo>
                <a:lnTo>
                  <a:pt x="338810" y="77470"/>
                </a:lnTo>
                <a:lnTo>
                  <a:pt x="336753" y="73660"/>
                </a:lnTo>
                <a:lnTo>
                  <a:pt x="335800" y="71120"/>
                </a:lnTo>
                <a:lnTo>
                  <a:pt x="334962" y="69850"/>
                </a:lnTo>
                <a:lnTo>
                  <a:pt x="334784" y="69545"/>
                </a:lnTo>
                <a:lnTo>
                  <a:pt x="334784" y="80010"/>
                </a:lnTo>
                <a:lnTo>
                  <a:pt x="333959" y="78689"/>
                </a:lnTo>
                <a:lnTo>
                  <a:pt x="333781" y="78105"/>
                </a:lnTo>
                <a:lnTo>
                  <a:pt x="333781" y="85090"/>
                </a:lnTo>
                <a:lnTo>
                  <a:pt x="332981" y="87630"/>
                </a:lnTo>
                <a:lnTo>
                  <a:pt x="332460" y="90170"/>
                </a:lnTo>
                <a:lnTo>
                  <a:pt x="331647" y="92557"/>
                </a:lnTo>
                <a:lnTo>
                  <a:pt x="330962" y="93345"/>
                </a:lnTo>
                <a:lnTo>
                  <a:pt x="329145" y="95250"/>
                </a:lnTo>
                <a:lnTo>
                  <a:pt x="325234" y="95250"/>
                </a:lnTo>
                <a:lnTo>
                  <a:pt x="323608" y="97790"/>
                </a:lnTo>
                <a:lnTo>
                  <a:pt x="322808" y="97790"/>
                </a:lnTo>
                <a:lnTo>
                  <a:pt x="322618" y="98031"/>
                </a:lnTo>
                <a:lnTo>
                  <a:pt x="322580" y="97790"/>
                </a:lnTo>
                <a:lnTo>
                  <a:pt x="321843" y="97790"/>
                </a:lnTo>
                <a:lnTo>
                  <a:pt x="321843" y="99060"/>
                </a:lnTo>
                <a:lnTo>
                  <a:pt x="320890" y="100330"/>
                </a:lnTo>
                <a:lnTo>
                  <a:pt x="316623" y="101549"/>
                </a:lnTo>
                <a:lnTo>
                  <a:pt x="316484" y="101549"/>
                </a:lnTo>
                <a:lnTo>
                  <a:pt x="314528" y="105397"/>
                </a:lnTo>
                <a:lnTo>
                  <a:pt x="314007" y="104140"/>
                </a:lnTo>
                <a:lnTo>
                  <a:pt x="312635" y="106654"/>
                </a:lnTo>
                <a:lnTo>
                  <a:pt x="312064" y="106006"/>
                </a:lnTo>
                <a:lnTo>
                  <a:pt x="295541" y="120446"/>
                </a:lnTo>
                <a:lnTo>
                  <a:pt x="294043" y="121920"/>
                </a:lnTo>
                <a:lnTo>
                  <a:pt x="261023" y="154940"/>
                </a:lnTo>
                <a:lnTo>
                  <a:pt x="243293" y="171450"/>
                </a:lnTo>
                <a:lnTo>
                  <a:pt x="243586" y="170383"/>
                </a:lnTo>
                <a:lnTo>
                  <a:pt x="239903" y="175260"/>
                </a:lnTo>
                <a:lnTo>
                  <a:pt x="239928" y="173990"/>
                </a:lnTo>
                <a:lnTo>
                  <a:pt x="238086" y="175412"/>
                </a:lnTo>
                <a:lnTo>
                  <a:pt x="239547" y="173990"/>
                </a:lnTo>
                <a:lnTo>
                  <a:pt x="245999" y="167640"/>
                </a:lnTo>
                <a:lnTo>
                  <a:pt x="246951" y="166370"/>
                </a:lnTo>
                <a:lnTo>
                  <a:pt x="247916" y="165100"/>
                </a:lnTo>
                <a:lnTo>
                  <a:pt x="248869" y="163830"/>
                </a:lnTo>
                <a:lnTo>
                  <a:pt x="251752" y="160020"/>
                </a:lnTo>
                <a:lnTo>
                  <a:pt x="252196" y="161290"/>
                </a:lnTo>
                <a:lnTo>
                  <a:pt x="253225" y="160020"/>
                </a:lnTo>
                <a:lnTo>
                  <a:pt x="256336" y="156210"/>
                </a:lnTo>
                <a:lnTo>
                  <a:pt x="259448" y="152400"/>
                </a:lnTo>
                <a:lnTo>
                  <a:pt x="261531" y="149860"/>
                </a:lnTo>
                <a:lnTo>
                  <a:pt x="262724" y="148831"/>
                </a:lnTo>
                <a:lnTo>
                  <a:pt x="271856" y="140970"/>
                </a:lnTo>
                <a:lnTo>
                  <a:pt x="282562" y="130810"/>
                </a:lnTo>
                <a:lnTo>
                  <a:pt x="293001" y="121920"/>
                </a:lnTo>
                <a:lnTo>
                  <a:pt x="295097" y="119367"/>
                </a:lnTo>
                <a:lnTo>
                  <a:pt x="296811" y="118110"/>
                </a:lnTo>
                <a:lnTo>
                  <a:pt x="298488" y="116827"/>
                </a:lnTo>
                <a:lnTo>
                  <a:pt x="301599" y="114300"/>
                </a:lnTo>
                <a:lnTo>
                  <a:pt x="304711" y="111760"/>
                </a:lnTo>
                <a:lnTo>
                  <a:pt x="307517" y="108229"/>
                </a:lnTo>
                <a:lnTo>
                  <a:pt x="307784" y="107911"/>
                </a:lnTo>
                <a:lnTo>
                  <a:pt x="314515" y="102870"/>
                </a:lnTo>
                <a:lnTo>
                  <a:pt x="317779" y="100330"/>
                </a:lnTo>
                <a:lnTo>
                  <a:pt x="319417" y="99060"/>
                </a:lnTo>
                <a:lnTo>
                  <a:pt x="321843" y="99060"/>
                </a:lnTo>
                <a:lnTo>
                  <a:pt x="321843" y="97790"/>
                </a:lnTo>
                <a:lnTo>
                  <a:pt x="321056" y="97790"/>
                </a:lnTo>
                <a:lnTo>
                  <a:pt x="333781" y="85090"/>
                </a:lnTo>
                <a:lnTo>
                  <a:pt x="333781" y="78105"/>
                </a:lnTo>
                <a:lnTo>
                  <a:pt x="333209" y="76200"/>
                </a:lnTo>
                <a:lnTo>
                  <a:pt x="332282" y="74930"/>
                </a:lnTo>
                <a:lnTo>
                  <a:pt x="326707" y="80010"/>
                </a:lnTo>
                <a:lnTo>
                  <a:pt x="321068" y="86360"/>
                </a:lnTo>
                <a:lnTo>
                  <a:pt x="315341" y="91440"/>
                </a:lnTo>
                <a:lnTo>
                  <a:pt x="310019" y="96050"/>
                </a:lnTo>
                <a:lnTo>
                  <a:pt x="308825" y="97790"/>
                </a:lnTo>
                <a:lnTo>
                  <a:pt x="307962" y="97790"/>
                </a:lnTo>
                <a:lnTo>
                  <a:pt x="307962" y="99060"/>
                </a:lnTo>
                <a:lnTo>
                  <a:pt x="307098" y="100330"/>
                </a:lnTo>
                <a:lnTo>
                  <a:pt x="306997" y="99060"/>
                </a:lnTo>
                <a:lnTo>
                  <a:pt x="301980" y="101549"/>
                </a:lnTo>
                <a:lnTo>
                  <a:pt x="301256" y="102870"/>
                </a:lnTo>
                <a:lnTo>
                  <a:pt x="298742" y="107911"/>
                </a:lnTo>
                <a:lnTo>
                  <a:pt x="298399" y="108229"/>
                </a:lnTo>
                <a:lnTo>
                  <a:pt x="294309" y="111760"/>
                </a:lnTo>
                <a:lnTo>
                  <a:pt x="294106" y="110490"/>
                </a:lnTo>
                <a:lnTo>
                  <a:pt x="293471" y="110490"/>
                </a:lnTo>
                <a:lnTo>
                  <a:pt x="291604" y="114300"/>
                </a:lnTo>
                <a:lnTo>
                  <a:pt x="286829" y="113030"/>
                </a:lnTo>
                <a:lnTo>
                  <a:pt x="287909" y="116827"/>
                </a:lnTo>
                <a:lnTo>
                  <a:pt x="287096" y="116827"/>
                </a:lnTo>
                <a:lnTo>
                  <a:pt x="283540" y="120446"/>
                </a:lnTo>
                <a:lnTo>
                  <a:pt x="279349" y="124460"/>
                </a:lnTo>
                <a:lnTo>
                  <a:pt x="275209" y="128270"/>
                </a:lnTo>
                <a:lnTo>
                  <a:pt x="275526" y="128270"/>
                </a:lnTo>
                <a:lnTo>
                  <a:pt x="273697" y="130810"/>
                </a:lnTo>
                <a:lnTo>
                  <a:pt x="271513" y="132080"/>
                </a:lnTo>
                <a:lnTo>
                  <a:pt x="264706" y="135890"/>
                </a:lnTo>
                <a:lnTo>
                  <a:pt x="259651" y="143510"/>
                </a:lnTo>
                <a:lnTo>
                  <a:pt x="253225" y="148831"/>
                </a:lnTo>
                <a:lnTo>
                  <a:pt x="253314" y="148590"/>
                </a:lnTo>
                <a:lnTo>
                  <a:pt x="253784" y="147320"/>
                </a:lnTo>
                <a:lnTo>
                  <a:pt x="252717" y="147320"/>
                </a:lnTo>
                <a:lnTo>
                  <a:pt x="249516" y="152400"/>
                </a:lnTo>
                <a:lnTo>
                  <a:pt x="244043" y="151130"/>
                </a:lnTo>
                <a:lnTo>
                  <a:pt x="244132" y="152400"/>
                </a:lnTo>
                <a:lnTo>
                  <a:pt x="244233" y="153670"/>
                </a:lnTo>
                <a:lnTo>
                  <a:pt x="244322" y="154940"/>
                </a:lnTo>
                <a:lnTo>
                  <a:pt x="244411" y="156210"/>
                </a:lnTo>
                <a:lnTo>
                  <a:pt x="243395" y="156210"/>
                </a:lnTo>
                <a:lnTo>
                  <a:pt x="243624" y="154940"/>
                </a:lnTo>
                <a:lnTo>
                  <a:pt x="241884" y="156730"/>
                </a:lnTo>
                <a:lnTo>
                  <a:pt x="241884" y="163830"/>
                </a:lnTo>
                <a:lnTo>
                  <a:pt x="241388" y="165100"/>
                </a:lnTo>
                <a:lnTo>
                  <a:pt x="240995" y="165100"/>
                </a:lnTo>
                <a:lnTo>
                  <a:pt x="241884" y="163830"/>
                </a:lnTo>
                <a:lnTo>
                  <a:pt x="241884" y="156730"/>
                </a:lnTo>
                <a:lnTo>
                  <a:pt x="239090" y="159600"/>
                </a:lnTo>
                <a:lnTo>
                  <a:pt x="239090" y="166370"/>
                </a:lnTo>
                <a:lnTo>
                  <a:pt x="232727" y="173990"/>
                </a:lnTo>
                <a:lnTo>
                  <a:pt x="225691" y="180340"/>
                </a:lnTo>
                <a:lnTo>
                  <a:pt x="218465" y="186690"/>
                </a:lnTo>
                <a:lnTo>
                  <a:pt x="211543" y="193040"/>
                </a:lnTo>
                <a:lnTo>
                  <a:pt x="207276" y="196850"/>
                </a:lnTo>
                <a:lnTo>
                  <a:pt x="205130" y="200660"/>
                </a:lnTo>
                <a:lnTo>
                  <a:pt x="201117" y="204431"/>
                </a:lnTo>
                <a:lnTo>
                  <a:pt x="200952" y="204228"/>
                </a:lnTo>
                <a:lnTo>
                  <a:pt x="200367" y="203200"/>
                </a:lnTo>
                <a:lnTo>
                  <a:pt x="195808" y="209550"/>
                </a:lnTo>
                <a:lnTo>
                  <a:pt x="183959" y="219710"/>
                </a:lnTo>
                <a:lnTo>
                  <a:pt x="179412" y="226060"/>
                </a:lnTo>
                <a:lnTo>
                  <a:pt x="179070" y="224955"/>
                </a:lnTo>
                <a:lnTo>
                  <a:pt x="179158" y="226060"/>
                </a:lnTo>
                <a:lnTo>
                  <a:pt x="179260" y="227330"/>
                </a:lnTo>
                <a:lnTo>
                  <a:pt x="174307" y="228600"/>
                </a:lnTo>
                <a:lnTo>
                  <a:pt x="176949" y="229870"/>
                </a:lnTo>
                <a:lnTo>
                  <a:pt x="174929" y="231140"/>
                </a:lnTo>
                <a:lnTo>
                  <a:pt x="174599" y="231140"/>
                </a:lnTo>
                <a:lnTo>
                  <a:pt x="172224" y="234950"/>
                </a:lnTo>
                <a:lnTo>
                  <a:pt x="169748" y="236220"/>
                </a:lnTo>
                <a:lnTo>
                  <a:pt x="167220" y="238760"/>
                </a:lnTo>
                <a:lnTo>
                  <a:pt x="165404" y="240030"/>
                </a:lnTo>
                <a:lnTo>
                  <a:pt x="163626" y="242570"/>
                </a:lnTo>
                <a:lnTo>
                  <a:pt x="162140" y="243840"/>
                </a:lnTo>
                <a:lnTo>
                  <a:pt x="160477" y="245110"/>
                </a:lnTo>
                <a:lnTo>
                  <a:pt x="156591" y="248920"/>
                </a:lnTo>
                <a:lnTo>
                  <a:pt x="155841" y="248920"/>
                </a:lnTo>
                <a:lnTo>
                  <a:pt x="155130" y="250190"/>
                </a:lnTo>
                <a:lnTo>
                  <a:pt x="149453" y="250190"/>
                </a:lnTo>
                <a:lnTo>
                  <a:pt x="160540" y="238760"/>
                </a:lnTo>
                <a:lnTo>
                  <a:pt x="172212" y="228600"/>
                </a:lnTo>
                <a:lnTo>
                  <a:pt x="182206" y="219710"/>
                </a:lnTo>
                <a:lnTo>
                  <a:pt x="183642" y="218440"/>
                </a:lnTo>
                <a:lnTo>
                  <a:pt x="194005" y="207010"/>
                </a:lnTo>
                <a:lnTo>
                  <a:pt x="204914" y="196850"/>
                </a:lnTo>
                <a:lnTo>
                  <a:pt x="216166" y="186690"/>
                </a:lnTo>
                <a:lnTo>
                  <a:pt x="239090" y="166370"/>
                </a:lnTo>
                <a:lnTo>
                  <a:pt x="239090" y="159600"/>
                </a:lnTo>
                <a:lnTo>
                  <a:pt x="234975" y="163830"/>
                </a:lnTo>
                <a:lnTo>
                  <a:pt x="225958" y="172720"/>
                </a:lnTo>
                <a:lnTo>
                  <a:pt x="216700" y="180340"/>
                </a:lnTo>
                <a:lnTo>
                  <a:pt x="207302" y="187947"/>
                </a:lnTo>
                <a:lnTo>
                  <a:pt x="200545" y="196850"/>
                </a:lnTo>
                <a:lnTo>
                  <a:pt x="192709" y="203200"/>
                </a:lnTo>
                <a:lnTo>
                  <a:pt x="184759" y="210807"/>
                </a:lnTo>
                <a:lnTo>
                  <a:pt x="177571" y="219710"/>
                </a:lnTo>
                <a:lnTo>
                  <a:pt x="177152" y="218440"/>
                </a:lnTo>
                <a:lnTo>
                  <a:pt x="169265" y="227330"/>
                </a:lnTo>
                <a:lnTo>
                  <a:pt x="160705" y="234950"/>
                </a:lnTo>
                <a:lnTo>
                  <a:pt x="142862" y="250190"/>
                </a:lnTo>
                <a:lnTo>
                  <a:pt x="138303" y="251460"/>
                </a:lnTo>
                <a:lnTo>
                  <a:pt x="139103" y="250190"/>
                </a:lnTo>
                <a:lnTo>
                  <a:pt x="140690" y="247650"/>
                </a:lnTo>
                <a:lnTo>
                  <a:pt x="140665" y="248920"/>
                </a:lnTo>
                <a:lnTo>
                  <a:pt x="141935" y="247650"/>
                </a:lnTo>
                <a:lnTo>
                  <a:pt x="145745" y="243840"/>
                </a:lnTo>
                <a:lnTo>
                  <a:pt x="150406" y="240030"/>
                </a:lnTo>
                <a:lnTo>
                  <a:pt x="154914" y="234950"/>
                </a:lnTo>
                <a:lnTo>
                  <a:pt x="159893" y="229514"/>
                </a:lnTo>
                <a:lnTo>
                  <a:pt x="159829" y="229692"/>
                </a:lnTo>
                <a:lnTo>
                  <a:pt x="159766" y="229870"/>
                </a:lnTo>
                <a:lnTo>
                  <a:pt x="159296" y="231140"/>
                </a:lnTo>
                <a:lnTo>
                  <a:pt x="160401" y="231140"/>
                </a:lnTo>
                <a:lnTo>
                  <a:pt x="161264" y="229514"/>
                </a:lnTo>
                <a:lnTo>
                  <a:pt x="163728" y="224790"/>
                </a:lnTo>
                <a:lnTo>
                  <a:pt x="169494" y="226060"/>
                </a:lnTo>
                <a:lnTo>
                  <a:pt x="169405" y="224790"/>
                </a:lnTo>
                <a:lnTo>
                  <a:pt x="169329" y="223520"/>
                </a:lnTo>
                <a:lnTo>
                  <a:pt x="169240" y="222250"/>
                </a:lnTo>
                <a:lnTo>
                  <a:pt x="169151" y="220980"/>
                </a:lnTo>
                <a:lnTo>
                  <a:pt x="170218" y="220980"/>
                </a:lnTo>
                <a:lnTo>
                  <a:pt x="169964" y="222250"/>
                </a:lnTo>
                <a:lnTo>
                  <a:pt x="171119" y="220980"/>
                </a:lnTo>
                <a:lnTo>
                  <a:pt x="179184" y="212090"/>
                </a:lnTo>
                <a:lnTo>
                  <a:pt x="188760" y="201930"/>
                </a:lnTo>
                <a:lnTo>
                  <a:pt x="198615" y="193040"/>
                </a:lnTo>
                <a:lnTo>
                  <a:pt x="208610" y="184150"/>
                </a:lnTo>
                <a:lnTo>
                  <a:pt x="209651" y="182880"/>
                </a:lnTo>
                <a:lnTo>
                  <a:pt x="215849" y="175260"/>
                </a:lnTo>
                <a:lnTo>
                  <a:pt x="224294" y="166370"/>
                </a:lnTo>
                <a:lnTo>
                  <a:pt x="232905" y="158750"/>
                </a:lnTo>
                <a:lnTo>
                  <a:pt x="240677" y="149860"/>
                </a:lnTo>
                <a:lnTo>
                  <a:pt x="241096" y="149860"/>
                </a:lnTo>
                <a:lnTo>
                  <a:pt x="244335" y="146050"/>
                </a:lnTo>
                <a:lnTo>
                  <a:pt x="247827" y="142240"/>
                </a:lnTo>
                <a:lnTo>
                  <a:pt x="251498" y="138430"/>
                </a:lnTo>
                <a:lnTo>
                  <a:pt x="254444" y="135890"/>
                </a:lnTo>
                <a:lnTo>
                  <a:pt x="266192" y="125730"/>
                </a:lnTo>
                <a:lnTo>
                  <a:pt x="284327" y="110490"/>
                </a:lnTo>
                <a:lnTo>
                  <a:pt x="296443" y="100330"/>
                </a:lnTo>
                <a:lnTo>
                  <a:pt x="297916" y="99060"/>
                </a:lnTo>
                <a:lnTo>
                  <a:pt x="306997" y="99060"/>
                </a:lnTo>
                <a:lnTo>
                  <a:pt x="307962" y="99060"/>
                </a:lnTo>
                <a:lnTo>
                  <a:pt x="307962" y="97790"/>
                </a:lnTo>
                <a:lnTo>
                  <a:pt x="299402" y="97790"/>
                </a:lnTo>
                <a:lnTo>
                  <a:pt x="308229" y="90170"/>
                </a:lnTo>
                <a:lnTo>
                  <a:pt x="311175" y="87630"/>
                </a:lnTo>
                <a:lnTo>
                  <a:pt x="317741" y="82550"/>
                </a:lnTo>
                <a:lnTo>
                  <a:pt x="323989" y="77470"/>
                </a:lnTo>
                <a:lnTo>
                  <a:pt x="330136" y="71120"/>
                </a:lnTo>
                <a:lnTo>
                  <a:pt x="328549" y="68580"/>
                </a:lnTo>
                <a:lnTo>
                  <a:pt x="326809" y="66040"/>
                </a:lnTo>
                <a:lnTo>
                  <a:pt x="325805" y="63982"/>
                </a:lnTo>
                <a:lnTo>
                  <a:pt x="325513" y="63385"/>
                </a:lnTo>
                <a:lnTo>
                  <a:pt x="324954" y="62230"/>
                </a:lnTo>
                <a:lnTo>
                  <a:pt x="325081" y="62865"/>
                </a:lnTo>
                <a:lnTo>
                  <a:pt x="325183" y="63385"/>
                </a:lnTo>
                <a:lnTo>
                  <a:pt x="325666" y="63982"/>
                </a:lnTo>
                <a:lnTo>
                  <a:pt x="324307" y="62331"/>
                </a:lnTo>
                <a:lnTo>
                  <a:pt x="317703" y="68580"/>
                </a:lnTo>
                <a:lnTo>
                  <a:pt x="311086" y="74930"/>
                </a:lnTo>
                <a:lnTo>
                  <a:pt x="304584" y="82550"/>
                </a:lnTo>
                <a:lnTo>
                  <a:pt x="298170" y="90170"/>
                </a:lnTo>
                <a:lnTo>
                  <a:pt x="297624" y="90170"/>
                </a:lnTo>
                <a:lnTo>
                  <a:pt x="298373" y="88785"/>
                </a:lnTo>
                <a:lnTo>
                  <a:pt x="288518" y="97790"/>
                </a:lnTo>
                <a:lnTo>
                  <a:pt x="287134" y="97790"/>
                </a:lnTo>
                <a:lnTo>
                  <a:pt x="287134" y="99060"/>
                </a:lnTo>
                <a:lnTo>
                  <a:pt x="281584" y="104140"/>
                </a:lnTo>
                <a:lnTo>
                  <a:pt x="276301" y="110490"/>
                </a:lnTo>
                <a:lnTo>
                  <a:pt x="276250" y="110210"/>
                </a:lnTo>
                <a:lnTo>
                  <a:pt x="276136" y="109448"/>
                </a:lnTo>
                <a:lnTo>
                  <a:pt x="276098" y="109220"/>
                </a:lnTo>
                <a:lnTo>
                  <a:pt x="273951" y="111760"/>
                </a:lnTo>
                <a:lnTo>
                  <a:pt x="269379" y="116827"/>
                </a:lnTo>
                <a:lnTo>
                  <a:pt x="263766" y="121920"/>
                </a:lnTo>
                <a:lnTo>
                  <a:pt x="258521" y="125730"/>
                </a:lnTo>
                <a:lnTo>
                  <a:pt x="253428" y="132080"/>
                </a:lnTo>
                <a:lnTo>
                  <a:pt x="248208" y="135890"/>
                </a:lnTo>
                <a:lnTo>
                  <a:pt x="248005" y="135890"/>
                </a:lnTo>
                <a:lnTo>
                  <a:pt x="248627" y="134620"/>
                </a:lnTo>
                <a:lnTo>
                  <a:pt x="247408" y="134620"/>
                </a:lnTo>
                <a:lnTo>
                  <a:pt x="243497" y="140970"/>
                </a:lnTo>
                <a:lnTo>
                  <a:pt x="237528" y="140970"/>
                </a:lnTo>
                <a:lnTo>
                  <a:pt x="237528" y="146050"/>
                </a:lnTo>
                <a:lnTo>
                  <a:pt x="237159" y="146050"/>
                </a:lnTo>
                <a:lnTo>
                  <a:pt x="236512" y="144945"/>
                </a:lnTo>
                <a:lnTo>
                  <a:pt x="234924" y="146050"/>
                </a:lnTo>
                <a:lnTo>
                  <a:pt x="232943" y="148590"/>
                </a:lnTo>
                <a:lnTo>
                  <a:pt x="231089" y="149860"/>
                </a:lnTo>
                <a:lnTo>
                  <a:pt x="231711" y="147320"/>
                </a:lnTo>
                <a:lnTo>
                  <a:pt x="232283" y="144945"/>
                </a:lnTo>
                <a:lnTo>
                  <a:pt x="232397" y="134620"/>
                </a:lnTo>
                <a:lnTo>
                  <a:pt x="233045" y="133350"/>
                </a:lnTo>
                <a:lnTo>
                  <a:pt x="233807" y="133350"/>
                </a:lnTo>
                <a:lnTo>
                  <a:pt x="234403" y="132080"/>
                </a:lnTo>
                <a:lnTo>
                  <a:pt x="234848" y="133350"/>
                </a:lnTo>
                <a:lnTo>
                  <a:pt x="235953" y="132080"/>
                </a:lnTo>
                <a:lnTo>
                  <a:pt x="237045" y="130810"/>
                </a:lnTo>
                <a:lnTo>
                  <a:pt x="242544" y="124460"/>
                </a:lnTo>
                <a:lnTo>
                  <a:pt x="251180" y="116827"/>
                </a:lnTo>
                <a:lnTo>
                  <a:pt x="260108" y="109220"/>
                </a:lnTo>
                <a:lnTo>
                  <a:pt x="268808" y="101549"/>
                </a:lnTo>
                <a:lnTo>
                  <a:pt x="270002" y="100330"/>
                </a:lnTo>
                <a:lnTo>
                  <a:pt x="271233" y="99060"/>
                </a:lnTo>
                <a:lnTo>
                  <a:pt x="287134" y="99060"/>
                </a:lnTo>
                <a:lnTo>
                  <a:pt x="287134" y="97790"/>
                </a:lnTo>
                <a:lnTo>
                  <a:pt x="272465" y="97790"/>
                </a:lnTo>
                <a:lnTo>
                  <a:pt x="273773" y="96405"/>
                </a:lnTo>
                <a:lnTo>
                  <a:pt x="275932" y="93345"/>
                </a:lnTo>
                <a:lnTo>
                  <a:pt x="276567" y="92557"/>
                </a:lnTo>
                <a:lnTo>
                  <a:pt x="281254" y="88785"/>
                </a:lnTo>
                <a:lnTo>
                  <a:pt x="281901" y="88785"/>
                </a:lnTo>
                <a:lnTo>
                  <a:pt x="287286" y="82550"/>
                </a:lnTo>
                <a:lnTo>
                  <a:pt x="301040" y="72390"/>
                </a:lnTo>
                <a:lnTo>
                  <a:pt x="306603" y="66040"/>
                </a:lnTo>
                <a:lnTo>
                  <a:pt x="306819" y="67310"/>
                </a:lnTo>
                <a:lnTo>
                  <a:pt x="306844" y="66040"/>
                </a:lnTo>
                <a:lnTo>
                  <a:pt x="306870" y="64770"/>
                </a:lnTo>
                <a:lnTo>
                  <a:pt x="312318" y="62230"/>
                </a:lnTo>
                <a:lnTo>
                  <a:pt x="309689" y="60960"/>
                </a:lnTo>
                <a:lnTo>
                  <a:pt x="311823" y="59690"/>
                </a:lnTo>
                <a:lnTo>
                  <a:pt x="312966" y="57150"/>
                </a:lnTo>
                <a:lnTo>
                  <a:pt x="315150" y="54483"/>
                </a:lnTo>
                <a:lnTo>
                  <a:pt x="315277" y="54483"/>
                </a:lnTo>
                <a:lnTo>
                  <a:pt x="317423" y="53340"/>
                </a:lnTo>
                <a:lnTo>
                  <a:pt x="315391" y="50800"/>
                </a:lnTo>
                <a:lnTo>
                  <a:pt x="313207" y="48247"/>
                </a:lnTo>
                <a:lnTo>
                  <a:pt x="312483" y="47840"/>
                </a:lnTo>
                <a:lnTo>
                  <a:pt x="310908" y="46901"/>
                </a:lnTo>
                <a:lnTo>
                  <a:pt x="309918" y="45720"/>
                </a:lnTo>
                <a:lnTo>
                  <a:pt x="310349" y="46901"/>
                </a:lnTo>
                <a:lnTo>
                  <a:pt x="310502" y="46901"/>
                </a:lnTo>
                <a:lnTo>
                  <a:pt x="291452" y="63385"/>
                </a:lnTo>
                <a:lnTo>
                  <a:pt x="273062" y="78689"/>
                </a:lnTo>
                <a:lnTo>
                  <a:pt x="260184" y="90779"/>
                </a:lnTo>
                <a:lnTo>
                  <a:pt x="260184" y="101638"/>
                </a:lnTo>
                <a:lnTo>
                  <a:pt x="253403" y="109448"/>
                </a:lnTo>
                <a:lnTo>
                  <a:pt x="246456" y="116827"/>
                </a:lnTo>
                <a:lnTo>
                  <a:pt x="239039" y="123190"/>
                </a:lnTo>
                <a:lnTo>
                  <a:pt x="231749" y="130810"/>
                </a:lnTo>
                <a:lnTo>
                  <a:pt x="231584" y="129540"/>
                </a:lnTo>
                <a:lnTo>
                  <a:pt x="231457" y="128270"/>
                </a:lnTo>
                <a:lnTo>
                  <a:pt x="234429" y="125730"/>
                </a:lnTo>
                <a:lnTo>
                  <a:pt x="237350" y="123190"/>
                </a:lnTo>
                <a:lnTo>
                  <a:pt x="238747" y="121920"/>
                </a:lnTo>
                <a:lnTo>
                  <a:pt x="240398" y="120446"/>
                </a:lnTo>
                <a:lnTo>
                  <a:pt x="245224" y="116827"/>
                </a:lnTo>
                <a:lnTo>
                  <a:pt x="247040" y="114300"/>
                </a:lnTo>
                <a:lnTo>
                  <a:pt x="247954" y="113030"/>
                </a:lnTo>
                <a:lnTo>
                  <a:pt x="252857" y="109220"/>
                </a:lnTo>
                <a:lnTo>
                  <a:pt x="253555" y="109220"/>
                </a:lnTo>
                <a:lnTo>
                  <a:pt x="255320" y="106654"/>
                </a:lnTo>
                <a:lnTo>
                  <a:pt x="257619" y="104140"/>
                </a:lnTo>
                <a:lnTo>
                  <a:pt x="260184" y="101638"/>
                </a:lnTo>
                <a:lnTo>
                  <a:pt x="260184" y="90779"/>
                </a:lnTo>
                <a:lnTo>
                  <a:pt x="255422" y="95250"/>
                </a:lnTo>
                <a:lnTo>
                  <a:pt x="253174" y="97790"/>
                </a:lnTo>
                <a:lnTo>
                  <a:pt x="246380" y="97790"/>
                </a:lnTo>
                <a:lnTo>
                  <a:pt x="244449" y="99060"/>
                </a:lnTo>
                <a:lnTo>
                  <a:pt x="252031" y="99060"/>
                </a:lnTo>
                <a:lnTo>
                  <a:pt x="238518" y="114300"/>
                </a:lnTo>
                <a:lnTo>
                  <a:pt x="237998" y="114300"/>
                </a:lnTo>
                <a:lnTo>
                  <a:pt x="238086" y="114122"/>
                </a:lnTo>
                <a:lnTo>
                  <a:pt x="238594" y="113030"/>
                </a:lnTo>
                <a:lnTo>
                  <a:pt x="235572" y="115570"/>
                </a:lnTo>
                <a:lnTo>
                  <a:pt x="232460" y="119367"/>
                </a:lnTo>
                <a:lnTo>
                  <a:pt x="229349" y="121920"/>
                </a:lnTo>
                <a:lnTo>
                  <a:pt x="228841" y="120446"/>
                </a:lnTo>
                <a:lnTo>
                  <a:pt x="228511" y="119367"/>
                </a:lnTo>
                <a:lnTo>
                  <a:pt x="227965" y="118110"/>
                </a:lnTo>
                <a:lnTo>
                  <a:pt x="227152" y="116827"/>
                </a:lnTo>
                <a:lnTo>
                  <a:pt x="226009" y="115570"/>
                </a:lnTo>
                <a:lnTo>
                  <a:pt x="228460" y="113030"/>
                </a:lnTo>
                <a:lnTo>
                  <a:pt x="229844" y="111760"/>
                </a:lnTo>
                <a:lnTo>
                  <a:pt x="230593" y="111760"/>
                </a:lnTo>
                <a:lnTo>
                  <a:pt x="238709" y="102870"/>
                </a:lnTo>
                <a:lnTo>
                  <a:pt x="266217" y="80010"/>
                </a:lnTo>
                <a:lnTo>
                  <a:pt x="266230" y="81038"/>
                </a:lnTo>
                <a:lnTo>
                  <a:pt x="266484" y="80010"/>
                </a:lnTo>
                <a:lnTo>
                  <a:pt x="266903" y="78689"/>
                </a:lnTo>
                <a:lnTo>
                  <a:pt x="273824" y="74930"/>
                </a:lnTo>
                <a:lnTo>
                  <a:pt x="271043" y="73660"/>
                </a:lnTo>
                <a:lnTo>
                  <a:pt x="273799" y="72390"/>
                </a:lnTo>
                <a:lnTo>
                  <a:pt x="278714" y="66040"/>
                </a:lnTo>
                <a:lnTo>
                  <a:pt x="284886" y="62230"/>
                </a:lnTo>
                <a:lnTo>
                  <a:pt x="291579" y="57150"/>
                </a:lnTo>
                <a:lnTo>
                  <a:pt x="298094" y="50800"/>
                </a:lnTo>
                <a:lnTo>
                  <a:pt x="297929" y="52070"/>
                </a:lnTo>
                <a:lnTo>
                  <a:pt x="298691" y="50800"/>
                </a:lnTo>
                <a:lnTo>
                  <a:pt x="300228" y="48247"/>
                </a:lnTo>
                <a:lnTo>
                  <a:pt x="303009" y="45720"/>
                </a:lnTo>
                <a:lnTo>
                  <a:pt x="305435" y="44450"/>
                </a:lnTo>
                <a:lnTo>
                  <a:pt x="304965" y="45720"/>
                </a:lnTo>
                <a:lnTo>
                  <a:pt x="305904" y="45720"/>
                </a:lnTo>
                <a:lnTo>
                  <a:pt x="307682" y="44450"/>
                </a:lnTo>
                <a:lnTo>
                  <a:pt x="308978" y="45720"/>
                </a:lnTo>
                <a:lnTo>
                  <a:pt x="309918" y="45720"/>
                </a:lnTo>
                <a:lnTo>
                  <a:pt x="308978" y="44450"/>
                </a:lnTo>
                <a:lnTo>
                  <a:pt x="306590" y="41795"/>
                </a:lnTo>
                <a:lnTo>
                  <a:pt x="306260" y="41795"/>
                </a:lnTo>
                <a:lnTo>
                  <a:pt x="306057" y="40640"/>
                </a:lnTo>
                <a:lnTo>
                  <a:pt x="308279" y="43180"/>
                </a:lnTo>
                <a:lnTo>
                  <a:pt x="310908" y="44450"/>
                </a:lnTo>
                <a:lnTo>
                  <a:pt x="313601" y="46901"/>
                </a:lnTo>
                <a:lnTo>
                  <a:pt x="316064" y="49530"/>
                </a:lnTo>
                <a:lnTo>
                  <a:pt x="317347" y="50800"/>
                </a:lnTo>
                <a:lnTo>
                  <a:pt x="314998" y="49530"/>
                </a:lnTo>
                <a:lnTo>
                  <a:pt x="318236" y="53340"/>
                </a:lnTo>
                <a:lnTo>
                  <a:pt x="321487" y="55880"/>
                </a:lnTo>
                <a:lnTo>
                  <a:pt x="324980" y="61696"/>
                </a:lnTo>
                <a:lnTo>
                  <a:pt x="326021" y="62865"/>
                </a:lnTo>
                <a:lnTo>
                  <a:pt x="326326" y="63385"/>
                </a:lnTo>
                <a:lnTo>
                  <a:pt x="327431" y="64770"/>
                </a:lnTo>
                <a:lnTo>
                  <a:pt x="329984" y="69850"/>
                </a:lnTo>
                <a:lnTo>
                  <a:pt x="330085" y="70002"/>
                </a:lnTo>
                <a:lnTo>
                  <a:pt x="331812" y="72390"/>
                </a:lnTo>
                <a:lnTo>
                  <a:pt x="333349" y="76200"/>
                </a:lnTo>
                <a:lnTo>
                  <a:pt x="334784" y="80010"/>
                </a:lnTo>
                <a:lnTo>
                  <a:pt x="334784" y="69545"/>
                </a:lnTo>
                <a:lnTo>
                  <a:pt x="334225" y="68580"/>
                </a:lnTo>
                <a:lnTo>
                  <a:pt x="333082" y="67310"/>
                </a:lnTo>
                <a:lnTo>
                  <a:pt x="332511" y="66040"/>
                </a:lnTo>
                <a:lnTo>
                  <a:pt x="331482" y="63982"/>
                </a:lnTo>
                <a:lnTo>
                  <a:pt x="331114" y="63385"/>
                </a:lnTo>
                <a:lnTo>
                  <a:pt x="329806" y="62230"/>
                </a:lnTo>
                <a:lnTo>
                  <a:pt x="328002" y="59690"/>
                </a:lnTo>
                <a:lnTo>
                  <a:pt x="330530" y="62230"/>
                </a:lnTo>
                <a:lnTo>
                  <a:pt x="328790" y="59690"/>
                </a:lnTo>
                <a:lnTo>
                  <a:pt x="327063" y="57150"/>
                </a:lnTo>
                <a:lnTo>
                  <a:pt x="326339" y="57150"/>
                </a:lnTo>
                <a:lnTo>
                  <a:pt x="326288" y="56959"/>
                </a:lnTo>
                <a:lnTo>
                  <a:pt x="326021" y="55880"/>
                </a:lnTo>
                <a:lnTo>
                  <a:pt x="325653" y="55880"/>
                </a:lnTo>
                <a:lnTo>
                  <a:pt x="325577" y="57150"/>
                </a:lnTo>
                <a:lnTo>
                  <a:pt x="324218" y="55880"/>
                </a:lnTo>
                <a:lnTo>
                  <a:pt x="321195" y="52070"/>
                </a:lnTo>
                <a:lnTo>
                  <a:pt x="321919" y="52070"/>
                </a:lnTo>
                <a:lnTo>
                  <a:pt x="321221" y="51066"/>
                </a:lnTo>
                <a:lnTo>
                  <a:pt x="322122" y="52070"/>
                </a:lnTo>
                <a:lnTo>
                  <a:pt x="321919" y="52070"/>
                </a:lnTo>
                <a:lnTo>
                  <a:pt x="322795" y="53340"/>
                </a:lnTo>
                <a:lnTo>
                  <a:pt x="322351" y="52336"/>
                </a:lnTo>
                <a:lnTo>
                  <a:pt x="324294" y="54483"/>
                </a:lnTo>
                <a:lnTo>
                  <a:pt x="324116" y="54483"/>
                </a:lnTo>
                <a:lnTo>
                  <a:pt x="324929" y="55880"/>
                </a:lnTo>
                <a:lnTo>
                  <a:pt x="325577" y="57150"/>
                </a:lnTo>
                <a:lnTo>
                  <a:pt x="325577" y="55791"/>
                </a:lnTo>
                <a:lnTo>
                  <a:pt x="324535" y="54483"/>
                </a:lnTo>
                <a:lnTo>
                  <a:pt x="324358" y="54483"/>
                </a:lnTo>
                <a:lnTo>
                  <a:pt x="320814" y="49555"/>
                </a:lnTo>
                <a:lnTo>
                  <a:pt x="317690" y="46164"/>
                </a:lnTo>
                <a:lnTo>
                  <a:pt x="317690" y="47129"/>
                </a:lnTo>
                <a:lnTo>
                  <a:pt x="316852" y="46456"/>
                </a:lnTo>
                <a:lnTo>
                  <a:pt x="316141" y="45808"/>
                </a:lnTo>
                <a:lnTo>
                  <a:pt x="315683" y="45275"/>
                </a:lnTo>
                <a:lnTo>
                  <a:pt x="314807" y="44653"/>
                </a:lnTo>
                <a:lnTo>
                  <a:pt x="310210" y="40716"/>
                </a:lnTo>
                <a:lnTo>
                  <a:pt x="310591" y="40690"/>
                </a:lnTo>
                <a:lnTo>
                  <a:pt x="311607" y="41376"/>
                </a:lnTo>
                <a:lnTo>
                  <a:pt x="312991" y="42519"/>
                </a:lnTo>
                <a:lnTo>
                  <a:pt x="314452" y="43586"/>
                </a:lnTo>
                <a:lnTo>
                  <a:pt x="316141" y="45199"/>
                </a:lnTo>
                <a:lnTo>
                  <a:pt x="317690" y="47129"/>
                </a:lnTo>
                <a:lnTo>
                  <a:pt x="317690" y="46164"/>
                </a:lnTo>
                <a:lnTo>
                  <a:pt x="314058" y="42202"/>
                </a:lnTo>
                <a:lnTo>
                  <a:pt x="315099" y="42621"/>
                </a:lnTo>
                <a:lnTo>
                  <a:pt x="310959" y="39751"/>
                </a:lnTo>
                <a:lnTo>
                  <a:pt x="305879" y="36449"/>
                </a:lnTo>
                <a:lnTo>
                  <a:pt x="310121" y="40640"/>
                </a:lnTo>
                <a:lnTo>
                  <a:pt x="307009" y="38049"/>
                </a:lnTo>
                <a:lnTo>
                  <a:pt x="305117" y="36830"/>
                </a:lnTo>
                <a:lnTo>
                  <a:pt x="303644" y="34975"/>
                </a:lnTo>
                <a:lnTo>
                  <a:pt x="303644" y="40640"/>
                </a:lnTo>
                <a:lnTo>
                  <a:pt x="303225" y="40640"/>
                </a:lnTo>
                <a:lnTo>
                  <a:pt x="301142" y="39547"/>
                </a:lnTo>
                <a:lnTo>
                  <a:pt x="299262" y="38620"/>
                </a:lnTo>
                <a:lnTo>
                  <a:pt x="301612" y="40640"/>
                </a:lnTo>
                <a:lnTo>
                  <a:pt x="302158" y="41795"/>
                </a:lnTo>
                <a:lnTo>
                  <a:pt x="302348" y="41795"/>
                </a:lnTo>
                <a:lnTo>
                  <a:pt x="281901" y="58420"/>
                </a:lnTo>
                <a:lnTo>
                  <a:pt x="262382" y="74930"/>
                </a:lnTo>
                <a:lnTo>
                  <a:pt x="243560" y="91440"/>
                </a:lnTo>
                <a:lnTo>
                  <a:pt x="237502" y="97790"/>
                </a:lnTo>
                <a:lnTo>
                  <a:pt x="232194" y="97790"/>
                </a:lnTo>
                <a:lnTo>
                  <a:pt x="230974" y="99060"/>
                </a:lnTo>
                <a:lnTo>
                  <a:pt x="236270" y="99060"/>
                </a:lnTo>
                <a:lnTo>
                  <a:pt x="225361" y="110490"/>
                </a:lnTo>
                <a:lnTo>
                  <a:pt x="223926" y="110490"/>
                </a:lnTo>
                <a:lnTo>
                  <a:pt x="223189" y="111760"/>
                </a:lnTo>
                <a:lnTo>
                  <a:pt x="222694" y="111760"/>
                </a:lnTo>
                <a:lnTo>
                  <a:pt x="220954" y="109220"/>
                </a:lnTo>
                <a:lnTo>
                  <a:pt x="223875" y="106654"/>
                </a:lnTo>
                <a:lnTo>
                  <a:pt x="225298" y="105397"/>
                </a:lnTo>
                <a:lnTo>
                  <a:pt x="228600" y="101549"/>
                </a:lnTo>
                <a:lnTo>
                  <a:pt x="230974" y="99060"/>
                </a:lnTo>
                <a:lnTo>
                  <a:pt x="233489" y="96405"/>
                </a:lnTo>
                <a:lnTo>
                  <a:pt x="234251" y="96405"/>
                </a:lnTo>
                <a:lnTo>
                  <a:pt x="235165" y="95250"/>
                </a:lnTo>
                <a:lnTo>
                  <a:pt x="241198" y="87630"/>
                </a:lnTo>
                <a:lnTo>
                  <a:pt x="251218" y="78689"/>
                </a:lnTo>
                <a:lnTo>
                  <a:pt x="258318" y="72390"/>
                </a:lnTo>
                <a:lnTo>
                  <a:pt x="265493" y="63512"/>
                </a:lnTo>
                <a:lnTo>
                  <a:pt x="265544" y="63982"/>
                </a:lnTo>
                <a:lnTo>
                  <a:pt x="265684" y="64300"/>
                </a:lnTo>
                <a:lnTo>
                  <a:pt x="265798" y="63385"/>
                </a:lnTo>
                <a:lnTo>
                  <a:pt x="265861" y="62865"/>
                </a:lnTo>
                <a:lnTo>
                  <a:pt x="265938" y="62230"/>
                </a:lnTo>
                <a:lnTo>
                  <a:pt x="271818" y="59690"/>
                </a:lnTo>
                <a:lnTo>
                  <a:pt x="269938" y="58420"/>
                </a:lnTo>
                <a:lnTo>
                  <a:pt x="270205" y="57150"/>
                </a:lnTo>
                <a:lnTo>
                  <a:pt x="272237" y="57150"/>
                </a:lnTo>
                <a:lnTo>
                  <a:pt x="272313" y="56959"/>
                </a:lnTo>
                <a:lnTo>
                  <a:pt x="272707" y="55880"/>
                </a:lnTo>
                <a:lnTo>
                  <a:pt x="273900" y="53340"/>
                </a:lnTo>
                <a:lnTo>
                  <a:pt x="274015" y="54483"/>
                </a:lnTo>
                <a:lnTo>
                  <a:pt x="274116" y="53594"/>
                </a:lnTo>
                <a:lnTo>
                  <a:pt x="274142" y="53340"/>
                </a:lnTo>
                <a:lnTo>
                  <a:pt x="274294" y="52070"/>
                </a:lnTo>
                <a:lnTo>
                  <a:pt x="279615" y="50800"/>
                </a:lnTo>
                <a:lnTo>
                  <a:pt x="277736" y="49530"/>
                </a:lnTo>
                <a:lnTo>
                  <a:pt x="278142" y="48247"/>
                </a:lnTo>
                <a:lnTo>
                  <a:pt x="279844" y="48247"/>
                </a:lnTo>
                <a:lnTo>
                  <a:pt x="279946" y="47840"/>
                </a:lnTo>
                <a:lnTo>
                  <a:pt x="280225" y="46901"/>
                </a:lnTo>
                <a:lnTo>
                  <a:pt x="280987" y="45720"/>
                </a:lnTo>
                <a:lnTo>
                  <a:pt x="283552" y="44450"/>
                </a:lnTo>
                <a:lnTo>
                  <a:pt x="286397" y="41795"/>
                </a:lnTo>
                <a:lnTo>
                  <a:pt x="287591" y="40640"/>
                </a:lnTo>
                <a:lnTo>
                  <a:pt x="288721" y="39547"/>
                </a:lnTo>
                <a:lnTo>
                  <a:pt x="289052" y="39306"/>
                </a:lnTo>
                <a:lnTo>
                  <a:pt x="293992" y="36830"/>
                </a:lnTo>
                <a:lnTo>
                  <a:pt x="296405" y="34302"/>
                </a:lnTo>
                <a:lnTo>
                  <a:pt x="298792" y="36830"/>
                </a:lnTo>
                <a:lnTo>
                  <a:pt x="301231" y="38049"/>
                </a:lnTo>
                <a:lnTo>
                  <a:pt x="301536" y="38315"/>
                </a:lnTo>
                <a:lnTo>
                  <a:pt x="303644" y="40640"/>
                </a:lnTo>
                <a:lnTo>
                  <a:pt x="303644" y="34975"/>
                </a:lnTo>
                <a:lnTo>
                  <a:pt x="303034" y="34201"/>
                </a:lnTo>
                <a:lnTo>
                  <a:pt x="301028" y="33020"/>
                </a:lnTo>
                <a:lnTo>
                  <a:pt x="301612" y="33020"/>
                </a:lnTo>
                <a:lnTo>
                  <a:pt x="303885" y="34201"/>
                </a:lnTo>
                <a:lnTo>
                  <a:pt x="305130" y="34785"/>
                </a:lnTo>
                <a:lnTo>
                  <a:pt x="301929" y="33020"/>
                </a:lnTo>
                <a:lnTo>
                  <a:pt x="299631" y="31750"/>
                </a:lnTo>
                <a:lnTo>
                  <a:pt x="297497" y="30480"/>
                </a:lnTo>
                <a:lnTo>
                  <a:pt x="295363" y="29210"/>
                </a:lnTo>
                <a:lnTo>
                  <a:pt x="293217" y="27940"/>
                </a:lnTo>
                <a:lnTo>
                  <a:pt x="293471" y="29210"/>
                </a:lnTo>
                <a:lnTo>
                  <a:pt x="290817" y="27114"/>
                </a:lnTo>
                <a:lnTo>
                  <a:pt x="290817" y="30480"/>
                </a:lnTo>
                <a:lnTo>
                  <a:pt x="289953" y="31750"/>
                </a:lnTo>
                <a:lnTo>
                  <a:pt x="289699" y="31750"/>
                </a:lnTo>
                <a:lnTo>
                  <a:pt x="282219" y="39306"/>
                </a:lnTo>
                <a:lnTo>
                  <a:pt x="281889" y="39547"/>
                </a:lnTo>
                <a:lnTo>
                  <a:pt x="280314" y="40640"/>
                </a:lnTo>
                <a:lnTo>
                  <a:pt x="280962" y="39306"/>
                </a:lnTo>
                <a:lnTo>
                  <a:pt x="280073" y="38049"/>
                </a:lnTo>
                <a:lnTo>
                  <a:pt x="280225" y="38049"/>
                </a:lnTo>
                <a:lnTo>
                  <a:pt x="282765" y="36830"/>
                </a:lnTo>
                <a:lnTo>
                  <a:pt x="283425" y="35445"/>
                </a:lnTo>
                <a:lnTo>
                  <a:pt x="283514" y="35255"/>
                </a:lnTo>
                <a:lnTo>
                  <a:pt x="283743" y="34785"/>
                </a:lnTo>
                <a:lnTo>
                  <a:pt x="284099" y="34201"/>
                </a:lnTo>
                <a:lnTo>
                  <a:pt x="285534" y="33020"/>
                </a:lnTo>
                <a:lnTo>
                  <a:pt x="287324" y="30480"/>
                </a:lnTo>
                <a:lnTo>
                  <a:pt x="287502" y="30480"/>
                </a:lnTo>
                <a:lnTo>
                  <a:pt x="290817" y="30480"/>
                </a:lnTo>
                <a:lnTo>
                  <a:pt x="290817" y="27114"/>
                </a:lnTo>
                <a:lnTo>
                  <a:pt x="290271" y="26670"/>
                </a:lnTo>
                <a:lnTo>
                  <a:pt x="289280" y="26670"/>
                </a:lnTo>
                <a:lnTo>
                  <a:pt x="288086" y="25400"/>
                </a:lnTo>
                <a:lnTo>
                  <a:pt x="285318" y="24130"/>
                </a:lnTo>
                <a:lnTo>
                  <a:pt x="284746" y="24130"/>
                </a:lnTo>
                <a:lnTo>
                  <a:pt x="283705" y="22860"/>
                </a:lnTo>
                <a:lnTo>
                  <a:pt x="281698" y="21590"/>
                </a:lnTo>
                <a:lnTo>
                  <a:pt x="281520" y="21590"/>
                </a:lnTo>
                <a:lnTo>
                  <a:pt x="279400" y="21590"/>
                </a:lnTo>
                <a:lnTo>
                  <a:pt x="276948" y="20497"/>
                </a:lnTo>
                <a:lnTo>
                  <a:pt x="276948" y="25400"/>
                </a:lnTo>
                <a:lnTo>
                  <a:pt x="275234" y="25400"/>
                </a:lnTo>
                <a:lnTo>
                  <a:pt x="275907" y="26670"/>
                </a:lnTo>
                <a:lnTo>
                  <a:pt x="272097" y="29794"/>
                </a:lnTo>
                <a:lnTo>
                  <a:pt x="272097" y="35445"/>
                </a:lnTo>
                <a:lnTo>
                  <a:pt x="271894" y="35610"/>
                </a:lnTo>
                <a:lnTo>
                  <a:pt x="272084" y="35445"/>
                </a:lnTo>
                <a:lnTo>
                  <a:pt x="272097" y="29794"/>
                </a:lnTo>
                <a:lnTo>
                  <a:pt x="269773" y="31686"/>
                </a:lnTo>
                <a:lnTo>
                  <a:pt x="269773" y="37287"/>
                </a:lnTo>
                <a:lnTo>
                  <a:pt x="269468" y="37566"/>
                </a:lnTo>
                <a:lnTo>
                  <a:pt x="268884" y="38049"/>
                </a:lnTo>
                <a:lnTo>
                  <a:pt x="268681" y="38315"/>
                </a:lnTo>
                <a:lnTo>
                  <a:pt x="267284" y="40640"/>
                </a:lnTo>
                <a:lnTo>
                  <a:pt x="268643" y="38315"/>
                </a:lnTo>
                <a:lnTo>
                  <a:pt x="268833" y="38049"/>
                </a:lnTo>
                <a:lnTo>
                  <a:pt x="269405" y="37566"/>
                </a:lnTo>
                <a:lnTo>
                  <a:pt x="269773" y="37287"/>
                </a:lnTo>
                <a:lnTo>
                  <a:pt x="269773" y="31686"/>
                </a:lnTo>
                <a:lnTo>
                  <a:pt x="265176" y="35445"/>
                </a:lnTo>
                <a:lnTo>
                  <a:pt x="255866" y="44030"/>
                </a:lnTo>
                <a:lnTo>
                  <a:pt x="255866" y="52070"/>
                </a:lnTo>
                <a:lnTo>
                  <a:pt x="251472" y="55880"/>
                </a:lnTo>
                <a:lnTo>
                  <a:pt x="247167" y="60960"/>
                </a:lnTo>
                <a:lnTo>
                  <a:pt x="243103" y="65862"/>
                </a:lnTo>
                <a:lnTo>
                  <a:pt x="243103" y="78752"/>
                </a:lnTo>
                <a:lnTo>
                  <a:pt x="238315" y="83820"/>
                </a:lnTo>
                <a:lnTo>
                  <a:pt x="233680" y="88785"/>
                </a:lnTo>
                <a:lnTo>
                  <a:pt x="232638" y="90170"/>
                </a:lnTo>
                <a:lnTo>
                  <a:pt x="228955" y="95250"/>
                </a:lnTo>
                <a:lnTo>
                  <a:pt x="228434" y="95250"/>
                </a:lnTo>
                <a:lnTo>
                  <a:pt x="228981" y="93980"/>
                </a:lnTo>
                <a:lnTo>
                  <a:pt x="225666" y="97790"/>
                </a:lnTo>
                <a:lnTo>
                  <a:pt x="224497" y="97790"/>
                </a:lnTo>
                <a:lnTo>
                  <a:pt x="224497" y="99060"/>
                </a:lnTo>
                <a:lnTo>
                  <a:pt x="218706" y="105397"/>
                </a:lnTo>
                <a:lnTo>
                  <a:pt x="217805" y="106654"/>
                </a:lnTo>
                <a:lnTo>
                  <a:pt x="216674" y="105397"/>
                </a:lnTo>
                <a:lnTo>
                  <a:pt x="213995" y="102870"/>
                </a:lnTo>
                <a:lnTo>
                  <a:pt x="214934" y="101600"/>
                </a:lnTo>
                <a:lnTo>
                  <a:pt x="216293" y="102870"/>
                </a:lnTo>
                <a:lnTo>
                  <a:pt x="217538" y="104140"/>
                </a:lnTo>
                <a:lnTo>
                  <a:pt x="218694" y="105397"/>
                </a:lnTo>
                <a:lnTo>
                  <a:pt x="216865" y="102870"/>
                </a:lnTo>
                <a:lnTo>
                  <a:pt x="215607" y="101549"/>
                </a:lnTo>
                <a:lnTo>
                  <a:pt x="215023" y="101549"/>
                </a:lnTo>
                <a:lnTo>
                  <a:pt x="218694" y="99060"/>
                </a:lnTo>
                <a:lnTo>
                  <a:pt x="224497" y="99060"/>
                </a:lnTo>
                <a:lnTo>
                  <a:pt x="224497" y="97790"/>
                </a:lnTo>
                <a:lnTo>
                  <a:pt x="220560" y="97790"/>
                </a:lnTo>
                <a:lnTo>
                  <a:pt x="225501" y="93345"/>
                </a:lnTo>
                <a:lnTo>
                  <a:pt x="226415" y="92557"/>
                </a:lnTo>
                <a:lnTo>
                  <a:pt x="231584" y="88785"/>
                </a:lnTo>
                <a:lnTo>
                  <a:pt x="236118" y="85090"/>
                </a:lnTo>
                <a:lnTo>
                  <a:pt x="238099" y="82550"/>
                </a:lnTo>
                <a:lnTo>
                  <a:pt x="239141" y="81241"/>
                </a:lnTo>
                <a:lnTo>
                  <a:pt x="243103" y="78752"/>
                </a:lnTo>
                <a:lnTo>
                  <a:pt x="243103" y="65862"/>
                </a:lnTo>
                <a:lnTo>
                  <a:pt x="242951" y="66040"/>
                </a:lnTo>
                <a:lnTo>
                  <a:pt x="242430" y="67310"/>
                </a:lnTo>
                <a:lnTo>
                  <a:pt x="241541" y="67310"/>
                </a:lnTo>
                <a:lnTo>
                  <a:pt x="236410" y="72390"/>
                </a:lnTo>
                <a:lnTo>
                  <a:pt x="226110" y="81241"/>
                </a:lnTo>
                <a:lnTo>
                  <a:pt x="221195" y="86360"/>
                </a:lnTo>
                <a:lnTo>
                  <a:pt x="220980" y="86360"/>
                </a:lnTo>
                <a:lnTo>
                  <a:pt x="217665" y="90170"/>
                </a:lnTo>
                <a:lnTo>
                  <a:pt x="214020" y="93980"/>
                </a:lnTo>
                <a:lnTo>
                  <a:pt x="210286" y="97790"/>
                </a:lnTo>
                <a:lnTo>
                  <a:pt x="209524" y="97790"/>
                </a:lnTo>
                <a:lnTo>
                  <a:pt x="209410" y="98298"/>
                </a:lnTo>
                <a:lnTo>
                  <a:pt x="209232" y="97790"/>
                </a:lnTo>
                <a:lnTo>
                  <a:pt x="209321" y="98031"/>
                </a:lnTo>
                <a:lnTo>
                  <a:pt x="209410" y="98298"/>
                </a:lnTo>
                <a:lnTo>
                  <a:pt x="209410" y="97701"/>
                </a:lnTo>
                <a:lnTo>
                  <a:pt x="207810" y="96405"/>
                </a:lnTo>
                <a:lnTo>
                  <a:pt x="208102" y="96405"/>
                </a:lnTo>
                <a:lnTo>
                  <a:pt x="211493" y="93980"/>
                </a:lnTo>
                <a:lnTo>
                  <a:pt x="216890" y="90170"/>
                </a:lnTo>
                <a:lnTo>
                  <a:pt x="218821" y="88785"/>
                </a:lnTo>
                <a:lnTo>
                  <a:pt x="222097" y="82550"/>
                </a:lnTo>
                <a:lnTo>
                  <a:pt x="222262" y="83820"/>
                </a:lnTo>
                <a:lnTo>
                  <a:pt x="222338" y="82550"/>
                </a:lnTo>
                <a:lnTo>
                  <a:pt x="222491" y="81241"/>
                </a:lnTo>
                <a:lnTo>
                  <a:pt x="228320" y="78689"/>
                </a:lnTo>
                <a:lnTo>
                  <a:pt x="228104" y="78689"/>
                </a:lnTo>
                <a:lnTo>
                  <a:pt x="225513" y="77470"/>
                </a:lnTo>
                <a:lnTo>
                  <a:pt x="227761" y="76200"/>
                </a:lnTo>
                <a:lnTo>
                  <a:pt x="231228" y="71120"/>
                </a:lnTo>
                <a:lnTo>
                  <a:pt x="236016" y="67310"/>
                </a:lnTo>
                <a:lnTo>
                  <a:pt x="240626" y="63982"/>
                </a:lnTo>
                <a:lnTo>
                  <a:pt x="241414" y="63385"/>
                </a:lnTo>
                <a:lnTo>
                  <a:pt x="246202" y="58420"/>
                </a:lnTo>
                <a:lnTo>
                  <a:pt x="247878" y="57150"/>
                </a:lnTo>
                <a:lnTo>
                  <a:pt x="248907" y="55880"/>
                </a:lnTo>
                <a:lnTo>
                  <a:pt x="250139" y="54483"/>
                </a:lnTo>
                <a:lnTo>
                  <a:pt x="251942" y="53340"/>
                </a:lnTo>
                <a:lnTo>
                  <a:pt x="251955" y="53594"/>
                </a:lnTo>
                <a:lnTo>
                  <a:pt x="251828" y="54483"/>
                </a:lnTo>
                <a:lnTo>
                  <a:pt x="253187" y="53340"/>
                </a:lnTo>
                <a:lnTo>
                  <a:pt x="254546" y="52070"/>
                </a:lnTo>
                <a:lnTo>
                  <a:pt x="255866" y="52070"/>
                </a:lnTo>
                <a:lnTo>
                  <a:pt x="255866" y="44030"/>
                </a:lnTo>
                <a:lnTo>
                  <a:pt x="254025" y="45720"/>
                </a:lnTo>
                <a:lnTo>
                  <a:pt x="236715" y="60960"/>
                </a:lnTo>
                <a:lnTo>
                  <a:pt x="232321" y="64312"/>
                </a:lnTo>
                <a:lnTo>
                  <a:pt x="236258" y="60960"/>
                </a:lnTo>
                <a:lnTo>
                  <a:pt x="247510" y="49530"/>
                </a:lnTo>
                <a:lnTo>
                  <a:pt x="258864" y="36830"/>
                </a:lnTo>
                <a:lnTo>
                  <a:pt x="264960" y="31750"/>
                </a:lnTo>
                <a:lnTo>
                  <a:pt x="271068" y="26670"/>
                </a:lnTo>
                <a:lnTo>
                  <a:pt x="272034" y="26670"/>
                </a:lnTo>
                <a:lnTo>
                  <a:pt x="273875" y="25400"/>
                </a:lnTo>
                <a:lnTo>
                  <a:pt x="275056" y="25400"/>
                </a:lnTo>
                <a:lnTo>
                  <a:pt x="274713" y="24130"/>
                </a:lnTo>
                <a:lnTo>
                  <a:pt x="275361" y="24130"/>
                </a:lnTo>
                <a:lnTo>
                  <a:pt x="276948" y="25400"/>
                </a:lnTo>
                <a:lnTo>
                  <a:pt x="276948" y="20497"/>
                </a:lnTo>
                <a:lnTo>
                  <a:pt x="276567" y="20320"/>
                </a:lnTo>
                <a:lnTo>
                  <a:pt x="268071" y="16510"/>
                </a:lnTo>
                <a:lnTo>
                  <a:pt x="265988" y="16510"/>
                </a:lnTo>
                <a:lnTo>
                  <a:pt x="265404" y="16510"/>
                </a:lnTo>
                <a:lnTo>
                  <a:pt x="267944" y="17703"/>
                </a:lnTo>
                <a:lnTo>
                  <a:pt x="271424" y="19050"/>
                </a:lnTo>
                <a:lnTo>
                  <a:pt x="274815" y="20320"/>
                </a:lnTo>
                <a:lnTo>
                  <a:pt x="271119" y="19050"/>
                </a:lnTo>
                <a:lnTo>
                  <a:pt x="268770" y="18122"/>
                </a:lnTo>
                <a:lnTo>
                  <a:pt x="268770" y="22860"/>
                </a:lnTo>
                <a:lnTo>
                  <a:pt x="268592" y="24130"/>
                </a:lnTo>
                <a:lnTo>
                  <a:pt x="268490" y="22860"/>
                </a:lnTo>
                <a:lnTo>
                  <a:pt x="266661" y="25400"/>
                </a:lnTo>
                <a:lnTo>
                  <a:pt x="262572" y="25400"/>
                </a:lnTo>
                <a:lnTo>
                  <a:pt x="260870" y="29210"/>
                </a:lnTo>
                <a:lnTo>
                  <a:pt x="260350" y="29210"/>
                </a:lnTo>
                <a:lnTo>
                  <a:pt x="259080" y="31750"/>
                </a:lnTo>
                <a:lnTo>
                  <a:pt x="258064" y="30480"/>
                </a:lnTo>
                <a:lnTo>
                  <a:pt x="259156" y="29210"/>
                </a:lnTo>
                <a:lnTo>
                  <a:pt x="242963" y="44450"/>
                </a:lnTo>
                <a:lnTo>
                  <a:pt x="227063" y="59728"/>
                </a:lnTo>
                <a:lnTo>
                  <a:pt x="227063" y="68580"/>
                </a:lnTo>
                <a:lnTo>
                  <a:pt x="225831" y="69850"/>
                </a:lnTo>
                <a:lnTo>
                  <a:pt x="224663" y="70853"/>
                </a:lnTo>
                <a:lnTo>
                  <a:pt x="224116" y="71374"/>
                </a:lnTo>
                <a:lnTo>
                  <a:pt x="224345" y="71120"/>
                </a:lnTo>
                <a:lnTo>
                  <a:pt x="224663" y="70853"/>
                </a:lnTo>
                <a:lnTo>
                  <a:pt x="227063" y="68580"/>
                </a:lnTo>
                <a:lnTo>
                  <a:pt x="227063" y="59728"/>
                </a:lnTo>
                <a:lnTo>
                  <a:pt x="216979" y="69405"/>
                </a:lnTo>
                <a:lnTo>
                  <a:pt x="216979" y="78689"/>
                </a:lnTo>
                <a:lnTo>
                  <a:pt x="215798" y="80010"/>
                </a:lnTo>
                <a:lnTo>
                  <a:pt x="211302" y="83820"/>
                </a:lnTo>
                <a:lnTo>
                  <a:pt x="206971" y="88785"/>
                </a:lnTo>
                <a:lnTo>
                  <a:pt x="202501" y="93980"/>
                </a:lnTo>
                <a:lnTo>
                  <a:pt x="200558" y="92557"/>
                </a:lnTo>
                <a:lnTo>
                  <a:pt x="200088" y="92557"/>
                </a:lnTo>
                <a:lnTo>
                  <a:pt x="201447" y="91440"/>
                </a:lnTo>
                <a:lnTo>
                  <a:pt x="212356" y="82550"/>
                </a:lnTo>
                <a:lnTo>
                  <a:pt x="216979" y="78689"/>
                </a:lnTo>
                <a:lnTo>
                  <a:pt x="216979" y="69405"/>
                </a:lnTo>
                <a:lnTo>
                  <a:pt x="211226" y="74930"/>
                </a:lnTo>
                <a:lnTo>
                  <a:pt x="194868" y="90170"/>
                </a:lnTo>
                <a:lnTo>
                  <a:pt x="194691" y="90170"/>
                </a:lnTo>
                <a:lnTo>
                  <a:pt x="195046" y="88785"/>
                </a:lnTo>
                <a:lnTo>
                  <a:pt x="194373" y="90170"/>
                </a:lnTo>
                <a:lnTo>
                  <a:pt x="192659" y="90170"/>
                </a:lnTo>
                <a:lnTo>
                  <a:pt x="190817" y="88785"/>
                </a:lnTo>
                <a:lnTo>
                  <a:pt x="189433" y="88785"/>
                </a:lnTo>
                <a:lnTo>
                  <a:pt x="190754" y="87630"/>
                </a:lnTo>
                <a:lnTo>
                  <a:pt x="199542" y="80010"/>
                </a:lnTo>
                <a:lnTo>
                  <a:pt x="204584" y="76200"/>
                </a:lnTo>
                <a:lnTo>
                  <a:pt x="209511" y="71120"/>
                </a:lnTo>
                <a:lnTo>
                  <a:pt x="215582" y="66040"/>
                </a:lnTo>
                <a:lnTo>
                  <a:pt x="218998" y="62230"/>
                </a:lnTo>
                <a:lnTo>
                  <a:pt x="224866" y="55880"/>
                </a:lnTo>
                <a:lnTo>
                  <a:pt x="225615" y="57150"/>
                </a:lnTo>
                <a:lnTo>
                  <a:pt x="232575" y="49530"/>
                </a:lnTo>
                <a:lnTo>
                  <a:pt x="240982" y="43180"/>
                </a:lnTo>
                <a:lnTo>
                  <a:pt x="249542" y="35445"/>
                </a:lnTo>
                <a:lnTo>
                  <a:pt x="256527" y="27940"/>
                </a:lnTo>
                <a:lnTo>
                  <a:pt x="256603" y="29210"/>
                </a:lnTo>
                <a:lnTo>
                  <a:pt x="256806" y="27940"/>
                </a:lnTo>
                <a:lnTo>
                  <a:pt x="256997" y="26670"/>
                </a:lnTo>
                <a:lnTo>
                  <a:pt x="263347" y="24130"/>
                </a:lnTo>
                <a:lnTo>
                  <a:pt x="260616" y="22860"/>
                </a:lnTo>
                <a:lnTo>
                  <a:pt x="263194" y="21590"/>
                </a:lnTo>
                <a:lnTo>
                  <a:pt x="266763" y="21590"/>
                </a:lnTo>
                <a:lnTo>
                  <a:pt x="268490" y="22860"/>
                </a:lnTo>
                <a:lnTo>
                  <a:pt x="268770" y="22860"/>
                </a:lnTo>
                <a:lnTo>
                  <a:pt x="268770" y="18122"/>
                </a:lnTo>
                <a:lnTo>
                  <a:pt x="267716" y="17703"/>
                </a:lnTo>
                <a:lnTo>
                  <a:pt x="264795" y="17703"/>
                </a:lnTo>
                <a:lnTo>
                  <a:pt x="262331" y="16510"/>
                </a:lnTo>
                <a:lnTo>
                  <a:pt x="264096" y="16510"/>
                </a:lnTo>
                <a:lnTo>
                  <a:pt x="262686" y="15709"/>
                </a:lnTo>
                <a:lnTo>
                  <a:pt x="265988" y="16510"/>
                </a:lnTo>
                <a:lnTo>
                  <a:pt x="263525" y="15240"/>
                </a:lnTo>
                <a:lnTo>
                  <a:pt x="261073" y="13970"/>
                </a:lnTo>
                <a:lnTo>
                  <a:pt x="258572" y="13970"/>
                </a:lnTo>
                <a:lnTo>
                  <a:pt x="257225" y="13335"/>
                </a:lnTo>
                <a:lnTo>
                  <a:pt x="257225" y="19050"/>
                </a:lnTo>
                <a:lnTo>
                  <a:pt x="247738" y="27940"/>
                </a:lnTo>
                <a:lnTo>
                  <a:pt x="238467" y="36830"/>
                </a:lnTo>
                <a:lnTo>
                  <a:pt x="229438" y="45720"/>
                </a:lnTo>
                <a:lnTo>
                  <a:pt x="220637" y="55880"/>
                </a:lnTo>
                <a:lnTo>
                  <a:pt x="220535" y="54737"/>
                </a:lnTo>
                <a:lnTo>
                  <a:pt x="215493" y="59690"/>
                </a:lnTo>
                <a:lnTo>
                  <a:pt x="205105" y="68580"/>
                </a:lnTo>
                <a:lnTo>
                  <a:pt x="200190" y="73660"/>
                </a:lnTo>
                <a:lnTo>
                  <a:pt x="199999" y="73660"/>
                </a:lnTo>
                <a:lnTo>
                  <a:pt x="195503" y="78689"/>
                </a:lnTo>
                <a:lnTo>
                  <a:pt x="190385" y="83820"/>
                </a:lnTo>
                <a:lnTo>
                  <a:pt x="185178" y="87630"/>
                </a:lnTo>
                <a:lnTo>
                  <a:pt x="182524" y="87630"/>
                </a:lnTo>
                <a:lnTo>
                  <a:pt x="190588" y="80010"/>
                </a:lnTo>
                <a:lnTo>
                  <a:pt x="199110" y="72390"/>
                </a:lnTo>
                <a:lnTo>
                  <a:pt x="207873" y="63385"/>
                </a:lnTo>
                <a:lnTo>
                  <a:pt x="216154" y="55880"/>
                </a:lnTo>
                <a:lnTo>
                  <a:pt x="219011" y="53340"/>
                </a:lnTo>
                <a:lnTo>
                  <a:pt x="221869" y="50800"/>
                </a:lnTo>
                <a:lnTo>
                  <a:pt x="225145" y="46901"/>
                </a:lnTo>
                <a:lnTo>
                  <a:pt x="228384" y="43180"/>
                </a:lnTo>
                <a:lnTo>
                  <a:pt x="230593" y="40640"/>
                </a:lnTo>
                <a:lnTo>
                  <a:pt x="231267" y="41795"/>
                </a:lnTo>
                <a:lnTo>
                  <a:pt x="231432" y="41795"/>
                </a:lnTo>
                <a:lnTo>
                  <a:pt x="235559" y="36830"/>
                </a:lnTo>
                <a:lnTo>
                  <a:pt x="236740" y="35445"/>
                </a:lnTo>
                <a:lnTo>
                  <a:pt x="237998" y="34201"/>
                </a:lnTo>
                <a:lnTo>
                  <a:pt x="243052" y="29210"/>
                </a:lnTo>
                <a:lnTo>
                  <a:pt x="249834" y="24130"/>
                </a:lnTo>
                <a:lnTo>
                  <a:pt x="256209" y="19050"/>
                </a:lnTo>
                <a:lnTo>
                  <a:pt x="257225" y="19050"/>
                </a:lnTo>
                <a:lnTo>
                  <a:pt x="257225" y="13335"/>
                </a:lnTo>
                <a:lnTo>
                  <a:pt x="255917" y="12700"/>
                </a:lnTo>
                <a:lnTo>
                  <a:pt x="249999" y="11315"/>
                </a:lnTo>
                <a:lnTo>
                  <a:pt x="250202" y="11315"/>
                </a:lnTo>
                <a:lnTo>
                  <a:pt x="248285" y="10579"/>
                </a:lnTo>
                <a:lnTo>
                  <a:pt x="248285" y="16510"/>
                </a:lnTo>
                <a:lnTo>
                  <a:pt x="247256" y="17703"/>
                </a:lnTo>
                <a:lnTo>
                  <a:pt x="245795" y="18859"/>
                </a:lnTo>
                <a:lnTo>
                  <a:pt x="240677" y="22860"/>
                </a:lnTo>
                <a:lnTo>
                  <a:pt x="233959" y="27940"/>
                </a:lnTo>
                <a:lnTo>
                  <a:pt x="231063" y="29565"/>
                </a:lnTo>
                <a:lnTo>
                  <a:pt x="231063" y="34201"/>
                </a:lnTo>
                <a:lnTo>
                  <a:pt x="231063" y="29565"/>
                </a:lnTo>
                <a:lnTo>
                  <a:pt x="230530" y="29857"/>
                </a:lnTo>
                <a:lnTo>
                  <a:pt x="230530" y="34937"/>
                </a:lnTo>
                <a:lnTo>
                  <a:pt x="230403" y="35255"/>
                </a:lnTo>
                <a:lnTo>
                  <a:pt x="230289" y="35445"/>
                </a:lnTo>
                <a:lnTo>
                  <a:pt x="229450" y="36830"/>
                </a:lnTo>
                <a:lnTo>
                  <a:pt x="228231" y="37820"/>
                </a:lnTo>
                <a:lnTo>
                  <a:pt x="229006" y="36830"/>
                </a:lnTo>
                <a:lnTo>
                  <a:pt x="230238" y="35255"/>
                </a:lnTo>
                <a:lnTo>
                  <a:pt x="230530" y="34937"/>
                </a:lnTo>
                <a:lnTo>
                  <a:pt x="230530" y="29857"/>
                </a:lnTo>
                <a:lnTo>
                  <a:pt x="227901" y="31318"/>
                </a:lnTo>
                <a:lnTo>
                  <a:pt x="227901" y="38163"/>
                </a:lnTo>
                <a:lnTo>
                  <a:pt x="227850" y="38315"/>
                </a:lnTo>
                <a:lnTo>
                  <a:pt x="227609" y="38620"/>
                </a:lnTo>
                <a:lnTo>
                  <a:pt x="227190" y="39306"/>
                </a:lnTo>
                <a:lnTo>
                  <a:pt x="226402" y="40640"/>
                </a:lnTo>
                <a:lnTo>
                  <a:pt x="225882" y="40640"/>
                </a:lnTo>
                <a:lnTo>
                  <a:pt x="226326" y="39547"/>
                </a:lnTo>
                <a:lnTo>
                  <a:pt x="226618" y="39306"/>
                </a:lnTo>
                <a:lnTo>
                  <a:pt x="227761" y="38315"/>
                </a:lnTo>
                <a:lnTo>
                  <a:pt x="227901" y="38163"/>
                </a:lnTo>
                <a:lnTo>
                  <a:pt x="227901" y="31318"/>
                </a:lnTo>
                <a:lnTo>
                  <a:pt x="227126" y="31750"/>
                </a:lnTo>
                <a:lnTo>
                  <a:pt x="226390" y="32308"/>
                </a:lnTo>
                <a:lnTo>
                  <a:pt x="226390" y="39395"/>
                </a:lnTo>
                <a:lnTo>
                  <a:pt x="225132" y="40576"/>
                </a:lnTo>
                <a:lnTo>
                  <a:pt x="222123" y="43180"/>
                </a:lnTo>
                <a:lnTo>
                  <a:pt x="223672" y="41795"/>
                </a:lnTo>
                <a:lnTo>
                  <a:pt x="226390" y="39395"/>
                </a:lnTo>
                <a:lnTo>
                  <a:pt x="226390" y="32308"/>
                </a:lnTo>
                <a:lnTo>
                  <a:pt x="220281" y="36830"/>
                </a:lnTo>
                <a:lnTo>
                  <a:pt x="221500" y="35445"/>
                </a:lnTo>
                <a:lnTo>
                  <a:pt x="222529" y="34201"/>
                </a:lnTo>
                <a:lnTo>
                  <a:pt x="223329" y="33020"/>
                </a:lnTo>
                <a:lnTo>
                  <a:pt x="223367" y="33210"/>
                </a:lnTo>
                <a:lnTo>
                  <a:pt x="223596" y="33972"/>
                </a:lnTo>
                <a:lnTo>
                  <a:pt x="223634" y="33020"/>
                </a:lnTo>
                <a:lnTo>
                  <a:pt x="223685" y="31750"/>
                </a:lnTo>
                <a:lnTo>
                  <a:pt x="229273" y="29210"/>
                </a:lnTo>
                <a:lnTo>
                  <a:pt x="226682" y="27940"/>
                </a:lnTo>
                <a:lnTo>
                  <a:pt x="228879" y="26670"/>
                </a:lnTo>
                <a:lnTo>
                  <a:pt x="231508" y="20320"/>
                </a:lnTo>
                <a:lnTo>
                  <a:pt x="237705" y="19050"/>
                </a:lnTo>
                <a:lnTo>
                  <a:pt x="243001" y="13970"/>
                </a:lnTo>
                <a:lnTo>
                  <a:pt x="246595" y="15240"/>
                </a:lnTo>
                <a:lnTo>
                  <a:pt x="248285" y="16510"/>
                </a:lnTo>
                <a:lnTo>
                  <a:pt x="248285" y="10579"/>
                </a:lnTo>
                <a:lnTo>
                  <a:pt x="243916" y="8890"/>
                </a:lnTo>
                <a:lnTo>
                  <a:pt x="245110" y="8890"/>
                </a:lnTo>
                <a:lnTo>
                  <a:pt x="251269" y="10502"/>
                </a:lnTo>
                <a:lnTo>
                  <a:pt x="250405" y="10502"/>
                </a:lnTo>
                <a:lnTo>
                  <a:pt x="248704" y="10160"/>
                </a:lnTo>
                <a:lnTo>
                  <a:pt x="252971" y="11315"/>
                </a:lnTo>
                <a:lnTo>
                  <a:pt x="253911" y="11315"/>
                </a:lnTo>
                <a:lnTo>
                  <a:pt x="254038" y="11315"/>
                </a:lnTo>
                <a:lnTo>
                  <a:pt x="253199" y="11074"/>
                </a:lnTo>
                <a:lnTo>
                  <a:pt x="254165" y="11264"/>
                </a:lnTo>
                <a:lnTo>
                  <a:pt x="254381" y="11315"/>
                </a:lnTo>
                <a:lnTo>
                  <a:pt x="254596" y="11315"/>
                </a:lnTo>
                <a:lnTo>
                  <a:pt x="257810" y="12192"/>
                </a:lnTo>
                <a:lnTo>
                  <a:pt x="255765" y="11722"/>
                </a:lnTo>
                <a:lnTo>
                  <a:pt x="262978" y="13970"/>
                </a:lnTo>
                <a:lnTo>
                  <a:pt x="272427" y="17703"/>
                </a:lnTo>
                <a:lnTo>
                  <a:pt x="281520" y="21590"/>
                </a:lnTo>
                <a:lnTo>
                  <a:pt x="278104" y="19050"/>
                </a:lnTo>
                <a:lnTo>
                  <a:pt x="258991" y="12192"/>
                </a:lnTo>
                <a:lnTo>
                  <a:pt x="249796" y="8890"/>
                </a:lnTo>
                <a:lnTo>
                  <a:pt x="238201" y="6248"/>
                </a:lnTo>
                <a:lnTo>
                  <a:pt x="237274" y="6057"/>
                </a:lnTo>
                <a:lnTo>
                  <a:pt x="237274" y="12700"/>
                </a:lnTo>
                <a:lnTo>
                  <a:pt x="225386" y="22860"/>
                </a:lnTo>
                <a:lnTo>
                  <a:pt x="214960" y="32118"/>
                </a:lnTo>
                <a:lnTo>
                  <a:pt x="214960" y="41910"/>
                </a:lnTo>
                <a:lnTo>
                  <a:pt x="214122" y="43180"/>
                </a:lnTo>
                <a:lnTo>
                  <a:pt x="213487" y="46901"/>
                </a:lnTo>
                <a:lnTo>
                  <a:pt x="212623" y="48247"/>
                </a:lnTo>
                <a:lnTo>
                  <a:pt x="211340" y="49415"/>
                </a:lnTo>
                <a:lnTo>
                  <a:pt x="211340" y="53340"/>
                </a:lnTo>
                <a:lnTo>
                  <a:pt x="210019" y="54483"/>
                </a:lnTo>
                <a:lnTo>
                  <a:pt x="209156" y="55880"/>
                </a:lnTo>
                <a:lnTo>
                  <a:pt x="208445" y="57150"/>
                </a:lnTo>
                <a:lnTo>
                  <a:pt x="207086" y="58420"/>
                </a:lnTo>
                <a:lnTo>
                  <a:pt x="206857" y="58420"/>
                </a:lnTo>
                <a:lnTo>
                  <a:pt x="200126" y="66040"/>
                </a:lnTo>
                <a:lnTo>
                  <a:pt x="192913" y="73660"/>
                </a:lnTo>
                <a:lnTo>
                  <a:pt x="185458" y="80010"/>
                </a:lnTo>
                <a:lnTo>
                  <a:pt x="177990" y="87630"/>
                </a:lnTo>
                <a:lnTo>
                  <a:pt x="171500" y="87630"/>
                </a:lnTo>
                <a:lnTo>
                  <a:pt x="201041" y="60960"/>
                </a:lnTo>
                <a:lnTo>
                  <a:pt x="205549" y="57150"/>
                </a:lnTo>
                <a:lnTo>
                  <a:pt x="207556" y="57150"/>
                </a:lnTo>
                <a:lnTo>
                  <a:pt x="207695" y="56959"/>
                </a:lnTo>
                <a:lnTo>
                  <a:pt x="209550" y="54483"/>
                </a:lnTo>
                <a:lnTo>
                  <a:pt x="211340" y="53340"/>
                </a:lnTo>
                <a:lnTo>
                  <a:pt x="211340" y="49415"/>
                </a:lnTo>
                <a:lnTo>
                  <a:pt x="211201" y="49530"/>
                </a:lnTo>
                <a:lnTo>
                  <a:pt x="209880" y="50800"/>
                </a:lnTo>
                <a:lnTo>
                  <a:pt x="205867" y="52070"/>
                </a:lnTo>
                <a:lnTo>
                  <a:pt x="203327" y="54483"/>
                </a:lnTo>
                <a:lnTo>
                  <a:pt x="203174" y="54483"/>
                </a:lnTo>
                <a:lnTo>
                  <a:pt x="203047" y="53594"/>
                </a:lnTo>
                <a:lnTo>
                  <a:pt x="201129" y="55880"/>
                </a:lnTo>
                <a:lnTo>
                  <a:pt x="197269" y="56959"/>
                </a:lnTo>
                <a:lnTo>
                  <a:pt x="197967" y="55880"/>
                </a:lnTo>
                <a:lnTo>
                  <a:pt x="201256" y="50800"/>
                </a:lnTo>
                <a:lnTo>
                  <a:pt x="206971" y="47840"/>
                </a:lnTo>
                <a:lnTo>
                  <a:pt x="208711" y="46901"/>
                </a:lnTo>
                <a:lnTo>
                  <a:pt x="214960" y="41910"/>
                </a:lnTo>
                <a:lnTo>
                  <a:pt x="214960" y="32118"/>
                </a:lnTo>
                <a:lnTo>
                  <a:pt x="213931" y="33020"/>
                </a:lnTo>
                <a:lnTo>
                  <a:pt x="212902" y="33972"/>
                </a:lnTo>
                <a:lnTo>
                  <a:pt x="212026" y="34785"/>
                </a:lnTo>
                <a:lnTo>
                  <a:pt x="202958" y="43180"/>
                </a:lnTo>
                <a:lnTo>
                  <a:pt x="197243" y="49428"/>
                </a:lnTo>
                <a:lnTo>
                  <a:pt x="197243" y="56959"/>
                </a:lnTo>
                <a:lnTo>
                  <a:pt x="197065" y="57023"/>
                </a:lnTo>
                <a:lnTo>
                  <a:pt x="196570" y="57150"/>
                </a:lnTo>
                <a:lnTo>
                  <a:pt x="194398" y="60960"/>
                </a:lnTo>
                <a:lnTo>
                  <a:pt x="193878" y="59690"/>
                </a:lnTo>
                <a:lnTo>
                  <a:pt x="192316" y="62230"/>
                </a:lnTo>
                <a:lnTo>
                  <a:pt x="191693" y="61404"/>
                </a:lnTo>
                <a:lnTo>
                  <a:pt x="192087" y="60960"/>
                </a:lnTo>
                <a:lnTo>
                  <a:pt x="194348" y="58420"/>
                </a:lnTo>
                <a:lnTo>
                  <a:pt x="196430" y="55880"/>
                </a:lnTo>
                <a:lnTo>
                  <a:pt x="197053" y="57023"/>
                </a:lnTo>
                <a:lnTo>
                  <a:pt x="197243" y="56959"/>
                </a:lnTo>
                <a:lnTo>
                  <a:pt x="197243" y="49428"/>
                </a:lnTo>
                <a:lnTo>
                  <a:pt x="192608" y="54483"/>
                </a:lnTo>
                <a:lnTo>
                  <a:pt x="186817" y="59690"/>
                </a:lnTo>
                <a:lnTo>
                  <a:pt x="180428" y="64770"/>
                </a:lnTo>
                <a:lnTo>
                  <a:pt x="175145" y="69850"/>
                </a:lnTo>
                <a:lnTo>
                  <a:pt x="174942" y="69850"/>
                </a:lnTo>
                <a:lnTo>
                  <a:pt x="152730" y="90170"/>
                </a:lnTo>
                <a:lnTo>
                  <a:pt x="150647" y="90170"/>
                </a:lnTo>
                <a:lnTo>
                  <a:pt x="148691" y="91440"/>
                </a:lnTo>
                <a:lnTo>
                  <a:pt x="157759" y="82550"/>
                </a:lnTo>
                <a:lnTo>
                  <a:pt x="159232" y="81241"/>
                </a:lnTo>
                <a:lnTo>
                  <a:pt x="167792" y="73660"/>
                </a:lnTo>
                <a:lnTo>
                  <a:pt x="170980" y="69850"/>
                </a:lnTo>
                <a:lnTo>
                  <a:pt x="176555" y="64770"/>
                </a:lnTo>
                <a:lnTo>
                  <a:pt x="177304" y="64770"/>
                </a:lnTo>
                <a:lnTo>
                  <a:pt x="178498" y="63385"/>
                </a:lnTo>
                <a:lnTo>
                  <a:pt x="183870" y="57150"/>
                </a:lnTo>
                <a:lnTo>
                  <a:pt x="191897" y="52070"/>
                </a:lnTo>
                <a:lnTo>
                  <a:pt x="199961" y="45720"/>
                </a:lnTo>
                <a:lnTo>
                  <a:pt x="206679" y="36830"/>
                </a:lnTo>
                <a:lnTo>
                  <a:pt x="206743" y="38315"/>
                </a:lnTo>
                <a:lnTo>
                  <a:pt x="206883" y="38620"/>
                </a:lnTo>
                <a:lnTo>
                  <a:pt x="206984" y="37820"/>
                </a:lnTo>
                <a:lnTo>
                  <a:pt x="207111" y="36830"/>
                </a:lnTo>
                <a:lnTo>
                  <a:pt x="212026" y="34785"/>
                </a:lnTo>
                <a:lnTo>
                  <a:pt x="212890" y="33972"/>
                </a:lnTo>
                <a:lnTo>
                  <a:pt x="210553" y="31750"/>
                </a:lnTo>
                <a:lnTo>
                  <a:pt x="212928" y="31750"/>
                </a:lnTo>
                <a:lnTo>
                  <a:pt x="216814" y="25400"/>
                </a:lnTo>
                <a:lnTo>
                  <a:pt x="221996" y="21590"/>
                </a:lnTo>
                <a:lnTo>
                  <a:pt x="226047" y="18859"/>
                </a:lnTo>
                <a:lnTo>
                  <a:pt x="227736" y="17703"/>
                </a:lnTo>
                <a:lnTo>
                  <a:pt x="232943" y="12700"/>
                </a:lnTo>
                <a:lnTo>
                  <a:pt x="233362" y="12700"/>
                </a:lnTo>
                <a:lnTo>
                  <a:pt x="234302" y="11442"/>
                </a:lnTo>
                <a:lnTo>
                  <a:pt x="235369" y="12192"/>
                </a:lnTo>
                <a:lnTo>
                  <a:pt x="236143" y="12700"/>
                </a:lnTo>
                <a:lnTo>
                  <a:pt x="234569" y="11315"/>
                </a:lnTo>
                <a:lnTo>
                  <a:pt x="235915" y="11315"/>
                </a:lnTo>
                <a:lnTo>
                  <a:pt x="237134" y="12700"/>
                </a:lnTo>
                <a:lnTo>
                  <a:pt x="237274" y="12700"/>
                </a:lnTo>
                <a:lnTo>
                  <a:pt x="237274" y="6057"/>
                </a:lnTo>
                <a:lnTo>
                  <a:pt x="232702" y="5041"/>
                </a:lnTo>
                <a:lnTo>
                  <a:pt x="228485" y="4114"/>
                </a:lnTo>
                <a:lnTo>
                  <a:pt x="228485" y="10160"/>
                </a:lnTo>
                <a:lnTo>
                  <a:pt x="213588" y="22860"/>
                </a:lnTo>
                <a:lnTo>
                  <a:pt x="199415" y="35445"/>
                </a:lnTo>
                <a:lnTo>
                  <a:pt x="185547" y="49530"/>
                </a:lnTo>
                <a:lnTo>
                  <a:pt x="172516" y="63385"/>
                </a:lnTo>
                <a:lnTo>
                  <a:pt x="171919" y="63385"/>
                </a:lnTo>
                <a:lnTo>
                  <a:pt x="172402" y="62230"/>
                </a:lnTo>
                <a:lnTo>
                  <a:pt x="167525" y="67310"/>
                </a:lnTo>
                <a:lnTo>
                  <a:pt x="157657" y="76200"/>
                </a:lnTo>
                <a:lnTo>
                  <a:pt x="153060" y="81241"/>
                </a:lnTo>
                <a:lnTo>
                  <a:pt x="152984" y="81038"/>
                </a:lnTo>
                <a:lnTo>
                  <a:pt x="152806" y="80010"/>
                </a:lnTo>
                <a:lnTo>
                  <a:pt x="148907" y="85090"/>
                </a:lnTo>
                <a:lnTo>
                  <a:pt x="144627" y="90170"/>
                </a:lnTo>
                <a:lnTo>
                  <a:pt x="140195" y="93980"/>
                </a:lnTo>
                <a:lnTo>
                  <a:pt x="137756" y="95250"/>
                </a:lnTo>
                <a:lnTo>
                  <a:pt x="135140" y="96405"/>
                </a:lnTo>
                <a:lnTo>
                  <a:pt x="134988" y="96405"/>
                </a:lnTo>
                <a:lnTo>
                  <a:pt x="131470" y="100330"/>
                </a:lnTo>
                <a:lnTo>
                  <a:pt x="130695" y="100330"/>
                </a:lnTo>
                <a:lnTo>
                  <a:pt x="128549" y="102870"/>
                </a:lnTo>
                <a:lnTo>
                  <a:pt x="126238" y="106654"/>
                </a:lnTo>
                <a:lnTo>
                  <a:pt x="121246" y="111417"/>
                </a:lnTo>
                <a:lnTo>
                  <a:pt x="121246" y="116827"/>
                </a:lnTo>
                <a:lnTo>
                  <a:pt x="120840" y="118110"/>
                </a:lnTo>
                <a:lnTo>
                  <a:pt x="120421" y="118110"/>
                </a:lnTo>
                <a:lnTo>
                  <a:pt x="120078" y="119367"/>
                </a:lnTo>
                <a:lnTo>
                  <a:pt x="119532" y="120446"/>
                </a:lnTo>
                <a:lnTo>
                  <a:pt x="119164" y="121920"/>
                </a:lnTo>
                <a:lnTo>
                  <a:pt x="118910" y="123190"/>
                </a:lnTo>
                <a:lnTo>
                  <a:pt x="117741" y="125730"/>
                </a:lnTo>
                <a:lnTo>
                  <a:pt x="113512" y="129540"/>
                </a:lnTo>
                <a:lnTo>
                  <a:pt x="110083" y="130810"/>
                </a:lnTo>
                <a:lnTo>
                  <a:pt x="107886" y="130810"/>
                </a:lnTo>
                <a:lnTo>
                  <a:pt x="109194" y="129540"/>
                </a:lnTo>
                <a:lnTo>
                  <a:pt x="109372" y="129540"/>
                </a:lnTo>
                <a:lnTo>
                  <a:pt x="112445" y="127000"/>
                </a:lnTo>
                <a:lnTo>
                  <a:pt x="115493" y="123190"/>
                </a:lnTo>
                <a:lnTo>
                  <a:pt x="116865" y="121920"/>
                </a:lnTo>
                <a:lnTo>
                  <a:pt x="118351" y="120446"/>
                </a:lnTo>
                <a:lnTo>
                  <a:pt x="118643" y="119367"/>
                </a:lnTo>
                <a:lnTo>
                  <a:pt x="119557" y="119367"/>
                </a:lnTo>
                <a:lnTo>
                  <a:pt x="121246" y="116827"/>
                </a:lnTo>
                <a:lnTo>
                  <a:pt x="121246" y="111417"/>
                </a:lnTo>
                <a:lnTo>
                  <a:pt x="120878" y="111760"/>
                </a:lnTo>
                <a:lnTo>
                  <a:pt x="115722" y="116827"/>
                </a:lnTo>
                <a:lnTo>
                  <a:pt x="110794" y="121920"/>
                </a:lnTo>
                <a:lnTo>
                  <a:pt x="106222" y="128270"/>
                </a:lnTo>
                <a:lnTo>
                  <a:pt x="104584" y="129540"/>
                </a:lnTo>
                <a:lnTo>
                  <a:pt x="98996" y="129540"/>
                </a:lnTo>
                <a:lnTo>
                  <a:pt x="103797" y="124460"/>
                </a:lnTo>
                <a:lnTo>
                  <a:pt x="107035" y="121920"/>
                </a:lnTo>
                <a:lnTo>
                  <a:pt x="108851" y="120446"/>
                </a:lnTo>
                <a:lnTo>
                  <a:pt x="113614" y="115570"/>
                </a:lnTo>
                <a:lnTo>
                  <a:pt x="119468" y="107911"/>
                </a:lnTo>
                <a:lnTo>
                  <a:pt x="126415" y="101549"/>
                </a:lnTo>
                <a:lnTo>
                  <a:pt x="133477" y="93980"/>
                </a:lnTo>
                <a:lnTo>
                  <a:pt x="139763" y="86360"/>
                </a:lnTo>
                <a:lnTo>
                  <a:pt x="140195" y="87630"/>
                </a:lnTo>
                <a:lnTo>
                  <a:pt x="141249" y="86360"/>
                </a:lnTo>
                <a:lnTo>
                  <a:pt x="148653" y="77470"/>
                </a:lnTo>
                <a:lnTo>
                  <a:pt x="158076" y="68580"/>
                </a:lnTo>
                <a:lnTo>
                  <a:pt x="167830" y="60960"/>
                </a:lnTo>
                <a:lnTo>
                  <a:pt x="181356" y="48247"/>
                </a:lnTo>
                <a:lnTo>
                  <a:pt x="182753" y="46901"/>
                </a:lnTo>
                <a:lnTo>
                  <a:pt x="185623" y="43180"/>
                </a:lnTo>
                <a:lnTo>
                  <a:pt x="190855" y="38049"/>
                </a:lnTo>
                <a:lnTo>
                  <a:pt x="191579" y="38049"/>
                </a:lnTo>
                <a:lnTo>
                  <a:pt x="192735" y="36830"/>
                </a:lnTo>
                <a:lnTo>
                  <a:pt x="195237" y="34201"/>
                </a:lnTo>
                <a:lnTo>
                  <a:pt x="197561" y="31750"/>
                </a:lnTo>
                <a:lnTo>
                  <a:pt x="212521" y="19050"/>
                </a:lnTo>
                <a:lnTo>
                  <a:pt x="218643" y="11442"/>
                </a:lnTo>
                <a:lnTo>
                  <a:pt x="218694" y="11722"/>
                </a:lnTo>
                <a:lnTo>
                  <a:pt x="218871" y="12192"/>
                </a:lnTo>
                <a:lnTo>
                  <a:pt x="218935" y="11315"/>
                </a:lnTo>
                <a:lnTo>
                  <a:pt x="219100" y="11315"/>
                </a:lnTo>
                <a:lnTo>
                  <a:pt x="220853" y="10160"/>
                </a:lnTo>
                <a:lnTo>
                  <a:pt x="221970" y="8890"/>
                </a:lnTo>
                <a:lnTo>
                  <a:pt x="223405" y="8890"/>
                </a:lnTo>
                <a:lnTo>
                  <a:pt x="224891" y="10160"/>
                </a:lnTo>
                <a:lnTo>
                  <a:pt x="228485" y="10160"/>
                </a:lnTo>
                <a:lnTo>
                  <a:pt x="228485" y="4114"/>
                </a:lnTo>
                <a:lnTo>
                  <a:pt x="215582" y="1270"/>
                </a:lnTo>
                <a:lnTo>
                  <a:pt x="207594" y="368"/>
                </a:lnTo>
                <a:lnTo>
                  <a:pt x="207594" y="7581"/>
                </a:lnTo>
                <a:lnTo>
                  <a:pt x="199161" y="15240"/>
                </a:lnTo>
                <a:lnTo>
                  <a:pt x="190995" y="22860"/>
                </a:lnTo>
                <a:lnTo>
                  <a:pt x="188595" y="25171"/>
                </a:lnTo>
                <a:lnTo>
                  <a:pt x="188595" y="34201"/>
                </a:lnTo>
                <a:lnTo>
                  <a:pt x="186690" y="36830"/>
                </a:lnTo>
                <a:lnTo>
                  <a:pt x="186194" y="36830"/>
                </a:lnTo>
                <a:lnTo>
                  <a:pt x="186766" y="35280"/>
                </a:lnTo>
                <a:lnTo>
                  <a:pt x="188048" y="34201"/>
                </a:lnTo>
                <a:lnTo>
                  <a:pt x="188595" y="34201"/>
                </a:lnTo>
                <a:lnTo>
                  <a:pt x="188595" y="25171"/>
                </a:lnTo>
                <a:lnTo>
                  <a:pt x="186550" y="27127"/>
                </a:lnTo>
                <a:lnTo>
                  <a:pt x="186550" y="35458"/>
                </a:lnTo>
                <a:lnTo>
                  <a:pt x="180771" y="43180"/>
                </a:lnTo>
                <a:lnTo>
                  <a:pt x="174294" y="46901"/>
                </a:lnTo>
                <a:lnTo>
                  <a:pt x="173786" y="47790"/>
                </a:lnTo>
                <a:lnTo>
                  <a:pt x="174218" y="46901"/>
                </a:lnTo>
                <a:lnTo>
                  <a:pt x="174777" y="45720"/>
                </a:lnTo>
                <a:lnTo>
                  <a:pt x="176288" y="44450"/>
                </a:lnTo>
                <a:lnTo>
                  <a:pt x="177927" y="43180"/>
                </a:lnTo>
                <a:lnTo>
                  <a:pt x="178892" y="41795"/>
                </a:lnTo>
                <a:lnTo>
                  <a:pt x="179425" y="41795"/>
                </a:lnTo>
                <a:lnTo>
                  <a:pt x="181419" y="40640"/>
                </a:lnTo>
                <a:lnTo>
                  <a:pt x="183045" y="38315"/>
                </a:lnTo>
                <a:lnTo>
                  <a:pt x="183273" y="38049"/>
                </a:lnTo>
                <a:lnTo>
                  <a:pt x="184912" y="36830"/>
                </a:lnTo>
                <a:lnTo>
                  <a:pt x="186550" y="35458"/>
                </a:lnTo>
                <a:lnTo>
                  <a:pt x="186550" y="27127"/>
                </a:lnTo>
                <a:lnTo>
                  <a:pt x="183057" y="30480"/>
                </a:lnTo>
                <a:lnTo>
                  <a:pt x="175450" y="39306"/>
                </a:lnTo>
                <a:lnTo>
                  <a:pt x="175171" y="39547"/>
                </a:lnTo>
                <a:lnTo>
                  <a:pt x="173050" y="41236"/>
                </a:lnTo>
                <a:lnTo>
                  <a:pt x="173050" y="48247"/>
                </a:lnTo>
                <a:lnTo>
                  <a:pt x="168630" y="53340"/>
                </a:lnTo>
                <a:lnTo>
                  <a:pt x="168427" y="53340"/>
                </a:lnTo>
                <a:lnTo>
                  <a:pt x="157899" y="64770"/>
                </a:lnTo>
                <a:lnTo>
                  <a:pt x="146431" y="76200"/>
                </a:lnTo>
                <a:lnTo>
                  <a:pt x="135102" y="86360"/>
                </a:lnTo>
                <a:lnTo>
                  <a:pt x="124955" y="97790"/>
                </a:lnTo>
                <a:lnTo>
                  <a:pt x="117017" y="105397"/>
                </a:lnTo>
                <a:lnTo>
                  <a:pt x="108877" y="113030"/>
                </a:lnTo>
                <a:lnTo>
                  <a:pt x="100876" y="120446"/>
                </a:lnTo>
                <a:lnTo>
                  <a:pt x="99466" y="121920"/>
                </a:lnTo>
                <a:lnTo>
                  <a:pt x="92379" y="129540"/>
                </a:lnTo>
                <a:lnTo>
                  <a:pt x="90665" y="129540"/>
                </a:lnTo>
                <a:lnTo>
                  <a:pt x="95770" y="124460"/>
                </a:lnTo>
                <a:lnTo>
                  <a:pt x="98399" y="121920"/>
                </a:lnTo>
                <a:lnTo>
                  <a:pt x="110705" y="107911"/>
                </a:lnTo>
                <a:lnTo>
                  <a:pt x="116154" y="102870"/>
                </a:lnTo>
                <a:lnTo>
                  <a:pt x="117563" y="101549"/>
                </a:lnTo>
                <a:lnTo>
                  <a:pt x="123571" y="93980"/>
                </a:lnTo>
                <a:lnTo>
                  <a:pt x="124015" y="95250"/>
                </a:lnTo>
                <a:lnTo>
                  <a:pt x="125171" y="93980"/>
                </a:lnTo>
                <a:lnTo>
                  <a:pt x="132156" y="86360"/>
                </a:lnTo>
                <a:lnTo>
                  <a:pt x="141249" y="77470"/>
                </a:lnTo>
                <a:lnTo>
                  <a:pt x="150685" y="69850"/>
                </a:lnTo>
                <a:lnTo>
                  <a:pt x="165036" y="55880"/>
                </a:lnTo>
                <a:lnTo>
                  <a:pt x="167868" y="52070"/>
                </a:lnTo>
                <a:lnTo>
                  <a:pt x="172872" y="48247"/>
                </a:lnTo>
                <a:lnTo>
                  <a:pt x="173050" y="48247"/>
                </a:lnTo>
                <a:lnTo>
                  <a:pt x="173050" y="41236"/>
                </a:lnTo>
                <a:lnTo>
                  <a:pt x="172339" y="41795"/>
                </a:lnTo>
                <a:lnTo>
                  <a:pt x="170688" y="43180"/>
                </a:lnTo>
                <a:lnTo>
                  <a:pt x="170484" y="43180"/>
                </a:lnTo>
                <a:lnTo>
                  <a:pt x="159677" y="53340"/>
                </a:lnTo>
                <a:lnTo>
                  <a:pt x="148196" y="63385"/>
                </a:lnTo>
                <a:lnTo>
                  <a:pt x="136613" y="72390"/>
                </a:lnTo>
                <a:lnTo>
                  <a:pt x="126314" y="83820"/>
                </a:lnTo>
                <a:lnTo>
                  <a:pt x="114134" y="93980"/>
                </a:lnTo>
                <a:lnTo>
                  <a:pt x="110058" y="97320"/>
                </a:lnTo>
                <a:lnTo>
                  <a:pt x="110058" y="103949"/>
                </a:lnTo>
                <a:lnTo>
                  <a:pt x="109982" y="104140"/>
                </a:lnTo>
                <a:lnTo>
                  <a:pt x="109232" y="105397"/>
                </a:lnTo>
                <a:lnTo>
                  <a:pt x="103022" y="110490"/>
                </a:lnTo>
                <a:lnTo>
                  <a:pt x="96723" y="116827"/>
                </a:lnTo>
                <a:lnTo>
                  <a:pt x="83858" y="129540"/>
                </a:lnTo>
                <a:lnTo>
                  <a:pt x="81902" y="129540"/>
                </a:lnTo>
                <a:lnTo>
                  <a:pt x="82016" y="127000"/>
                </a:lnTo>
                <a:lnTo>
                  <a:pt x="82321" y="127000"/>
                </a:lnTo>
                <a:lnTo>
                  <a:pt x="82943" y="128168"/>
                </a:lnTo>
                <a:lnTo>
                  <a:pt x="84201" y="127000"/>
                </a:lnTo>
                <a:lnTo>
                  <a:pt x="108508" y="105397"/>
                </a:lnTo>
                <a:lnTo>
                  <a:pt x="109943" y="104140"/>
                </a:lnTo>
                <a:lnTo>
                  <a:pt x="110058" y="103949"/>
                </a:lnTo>
                <a:lnTo>
                  <a:pt x="110058" y="97320"/>
                </a:lnTo>
                <a:lnTo>
                  <a:pt x="101701" y="104140"/>
                </a:lnTo>
                <a:lnTo>
                  <a:pt x="91351" y="113626"/>
                </a:lnTo>
                <a:lnTo>
                  <a:pt x="91224" y="113030"/>
                </a:lnTo>
                <a:lnTo>
                  <a:pt x="90805" y="111213"/>
                </a:lnTo>
                <a:lnTo>
                  <a:pt x="90805" y="114122"/>
                </a:lnTo>
                <a:lnTo>
                  <a:pt x="89230" y="115570"/>
                </a:lnTo>
                <a:lnTo>
                  <a:pt x="76911" y="127000"/>
                </a:lnTo>
                <a:lnTo>
                  <a:pt x="76746" y="127000"/>
                </a:lnTo>
                <a:lnTo>
                  <a:pt x="75946" y="128270"/>
                </a:lnTo>
                <a:lnTo>
                  <a:pt x="75107" y="128270"/>
                </a:lnTo>
                <a:lnTo>
                  <a:pt x="74320" y="129540"/>
                </a:lnTo>
                <a:lnTo>
                  <a:pt x="71043" y="129540"/>
                </a:lnTo>
                <a:lnTo>
                  <a:pt x="71818" y="128270"/>
                </a:lnTo>
                <a:lnTo>
                  <a:pt x="72605" y="128270"/>
                </a:lnTo>
                <a:lnTo>
                  <a:pt x="73380" y="127000"/>
                </a:lnTo>
                <a:lnTo>
                  <a:pt x="76936" y="124460"/>
                </a:lnTo>
                <a:lnTo>
                  <a:pt x="79883" y="119367"/>
                </a:lnTo>
                <a:lnTo>
                  <a:pt x="83502" y="116827"/>
                </a:lnTo>
                <a:lnTo>
                  <a:pt x="83680" y="116827"/>
                </a:lnTo>
                <a:lnTo>
                  <a:pt x="83439" y="118110"/>
                </a:lnTo>
                <a:lnTo>
                  <a:pt x="84328" y="118110"/>
                </a:lnTo>
                <a:lnTo>
                  <a:pt x="84874" y="116827"/>
                </a:lnTo>
                <a:lnTo>
                  <a:pt x="86499" y="113030"/>
                </a:lnTo>
                <a:lnTo>
                  <a:pt x="90805" y="114122"/>
                </a:lnTo>
                <a:lnTo>
                  <a:pt x="90805" y="111213"/>
                </a:lnTo>
                <a:lnTo>
                  <a:pt x="90639" y="110490"/>
                </a:lnTo>
                <a:lnTo>
                  <a:pt x="91490" y="110490"/>
                </a:lnTo>
                <a:lnTo>
                  <a:pt x="98272" y="104140"/>
                </a:lnTo>
                <a:lnTo>
                  <a:pt x="104216" y="97790"/>
                </a:lnTo>
                <a:lnTo>
                  <a:pt x="105537" y="96405"/>
                </a:lnTo>
                <a:lnTo>
                  <a:pt x="112801" y="90170"/>
                </a:lnTo>
                <a:lnTo>
                  <a:pt x="120345" y="83820"/>
                </a:lnTo>
                <a:lnTo>
                  <a:pt x="125526" y="76200"/>
                </a:lnTo>
                <a:lnTo>
                  <a:pt x="131826" y="71120"/>
                </a:lnTo>
                <a:lnTo>
                  <a:pt x="138290" y="64770"/>
                </a:lnTo>
                <a:lnTo>
                  <a:pt x="143929" y="58420"/>
                </a:lnTo>
                <a:lnTo>
                  <a:pt x="144348" y="58420"/>
                </a:lnTo>
                <a:lnTo>
                  <a:pt x="151993" y="49530"/>
                </a:lnTo>
                <a:lnTo>
                  <a:pt x="159156" y="43180"/>
                </a:lnTo>
                <a:lnTo>
                  <a:pt x="160743" y="41795"/>
                </a:lnTo>
                <a:lnTo>
                  <a:pt x="167728" y="36830"/>
                </a:lnTo>
                <a:lnTo>
                  <a:pt x="169633" y="35445"/>
                </a:lnTo>
                <a:lnTo>
                  <a:pt x="178168" y="26670"/>
                </a:lnTo>
                <a:lnTo>
                  <a:pt x="183095" y="22860"/>
                </a:lnTo>
                <a:lnTo>
                  <a:pt x="185750" y="20320"/>
                </a:lnTo>
                <a:lnTo>
                  <a:pt x="190487" y="15240"/>
                </a:lnTo>
                <a:lnTo>
                  <a:pt x="191173" y="16510"/>
                </a:lnTo>
                <a:lnTo>
                  <a:pt x="191757" y="15240"/>
                </a:lnTo>
                <a:lnTo>
                  <a:pt x="192341" y="13970"/>
                </a:lnTo>
                <a:lnTo>
                  <a:pt x="193370" y="11722"/>
                </a:lnTo>
                <a:lnTo>
                  <a:pt x="193662" y="11315"/>
                </a:lnTo>
                <a:lnTo>
                  <a:pt x="196951" y="8890"/>
                </a:lnTo>
                <a:lnTo>
                  <a:pt x="200812" y="6248"/>
                </a:lnTo>
                <a:lnTo>
                  <a:pt x="202603" y="6248"/>
                </a:lnTo>
                <a:lnTo>
                  <a:pt x="204431" y="7581"/>
                </a:lnTo>
                <a:lnTo>
                  <a:pt x="207594" y="7581"/>
                </a:lnTo>
                <a:lnTo>
                  <a:pt x="207594" y="368"/>
                </a:lnTo>
                <a:lnTo>
                  <a:pt x="204431" y="0"/>
                </a:lnTo>
                <a:lnTo>
                  <a:pt x="194157" y="0"/>
                </a:lnTo>
                <a:lnTo>
                  <a:pt x="194157" y="5041"/>
                </a:lnTo>
                <a:lnTo>
                  <a:pt x="191604" y="7581"/>
                </a:lnTo>
                <a:lnTo>
                  <a:pt x="189128" y="11315"/>
                </a:lnTo>
                <a:lnTo>
                  <a:pt x="188760" y="11722"/>
                </a:lnTo>
                <a:lnTo>
                  <a:pt x="186588" y="13970"/>
                </a:lnTo>
                <a:lnTo>
                  <a:pt x="186118" y="13970"/>
                </a:lnTo>
                <a:lnTo>
                  <a:pt x="186537" y="12700"/>
                </a:lnTo>
                <a:lnTo>
                  <a:pt x="181190" y="19050"/>
                </a:lnTo>
                <a:lnTo>
                  <a:pt x="175069" y="22860"/>
                </a:lnTo>
                <a:lnTo>
                  <a:pt x="170065" y="27940"/>
                </a:lnTo>
                <a:lnTo>
                  <a:pt x="169875" y="27940"/>
                </a:lnTo>
                <a:lnTo>
                  <a:pt x="160337" y="38049"/>
                </a:lnTo>
                <a:lnTo>
                  <a:pt x="149860" y="48247"/>
                </a:lnTo>
                <a:lnTo>
                  <a:pt x="139534" y="57150"/>
                </a:lnTo>
                <a:lnTo>
                  <a:pt x="130378" y="67310"/>
                </a:lnTo>
                <a:lnTo>
                  <a:pt x="118135" y="78689"/>
                </a:lnTo>
                <a:lnTo>
                  <a:pt x="105511" y="90170"/>
                </a:lnTo>
                <a:lnTo>
                  <a:pt x="92925" y="102870"/>
                </a:lnTo>
                <a:lnTo>
                  <a:pt x="80632" y="114300"/>
                </a:lnTo>
                <a:lnTo>
                  <a:pt x="80213" y="114300"/>
                </a:lnTo>
                <a:lnTo>
                  <a:pt x="75831" y="119367"/>
                </a:lnTo>
                <a:lnTo>
                  <a:pt x="71069" y="123190"/>
                </a:lnTo>
                <a:lnTo>
                  <a:pt x="66192" y="127000"/>
                </a:lnTo>
                <a:lnTo>
                  <a:pt x="65887" y="127000"/>
                </a:lnTo>
                <a:lnTo>
                  <a:pt x="65595" y="128270"/>
                </a:lnTo>
                <a:lnTo>
                  <a:pt x="60439" y="128270"/>
                </a:lnTo>
                <a:lnTo>
                  <a:pt x="61188" y="127000"/>
                </a:lnTo>
                <a:lnTo>
                  <a:pt x="63385" y="125730"/>
                </a:lnTo>
                <a:lnTo>
                  <a:pt x="65544" y="123190"/>
                </a:lnTo>
                <a:lnTo>
                  <a:pt x="67843" y="120650"/>
                </a:lnTo>
                <a:lnTo>
                  <a:pt x="67830" y="121920"/>
                </a:lnTo>
                <a:lnTo>
                  <a:pt x="68453" y="120446"/>
                </a:lnTo>
                <a:lnTo>
                  <a:pt x="69456" y="118110"/>
                </a:lnTo>
                <a:lnTo>
                  <a:pt x="69697" y="119367"/>
                </a:lnTo>
                <a:lnTo>
                  <a:pt x="71640" y="118110"/>
                </a:lnTo>
                <a:lnTo>
                  <a:pt x="73609" y="116827"/>
                </a:lnTo>
                <a:lnTo>
                  <a:pt x="74231" y="115570"/>
                </a:lnTo>
                <a:lnTo>
                  <a:pt x="75501" y="113030"/>
                </a:lnTo>
                <a:lnTo>
                  <a:pt x="78752" y="110490"/>
                </a:lnTo>
                <a:lnTo>
                  <a:pt x="78943" y="110490"/>
                </a:lnTo>
                <a:lnTo>
                  <a:pt x="78943" y="111760"/>
                </a:lnTo>
                <a:lnTo>
                  <a:pt x="79641" y="110490"/>
                </a:lnTo>
                <a:lnTo>
                  <a:pt x="79743" y="110210"/>
                </a:lnTo>
                <a:lnTo>
                  <a:pt x="80594" y="107950"/>
                </a:lnTo>
                <a:lnTo>
                  <a:pt x="84924" y="109220"/>
                </a:lnTo>
                <a:lnTo>
                  <a:pt x="83375" y="105397"/>
                </a:lnTo>
                <a:lnTo>
                  <a:pt x="83604" y="105397"/>
                </a:lnTo>
                <a:lnTo>
                  <a:pt x="83921" y="106006"/>
                </a:lnTo>
                <a:lnTo>
                  <a:pt x="84302" y="106654"/>
                </a:lnTo>
                <a:lnTo>
                  <a:pt x="97142" y="93345"/>
                </a:lnTo>
                <a:lnTo>
                  <a:pt x="98094" y="92557"/>
                </a:lnTo>
                <a:lnTo>
                  <a:pt x="102958" y="87630"/>
                </a:lnTo>
                <a:lnTo>
                  <a:pt x="105829" y="80010"/>
                </a:lnTo>
                <a:lnTo>
                  <a:pt x="113957" y="77470"/>
                </a:lnTo>
                <a:lnTo>
                  <a:pt x="115747" y="73660"/>
                </a:lnTo>
                <a:lnTo>
                  <a:pt x="117551" y="69850"/>
                </a:lnTo>
                <a:lnTo>
                  <a:pt x="117995" y="69850"/>
                </a:lnTo>
                <a:lnTo>
                  <a:pt x="122720" y="64770"/>
                </a:lnTo>
                <a:lnTo>
                  <a:pt x="128346" y="59690"/>
                </a:lnTo>
                <a:lnTo>
                  <a:pt x="134416" y="54483"/>
                </a:lnTo>
                <a:lnTo>
                  <a:pt x="139941" y="49530"/>
                </a:lnTo>
                <a:lnTo>
                  <a:pt x="142125" y="47840"/>
                </a:lnTo>
                <a:lnTo>
                  <a:pt x="143268" y="46901"/>
                </a:lnTo>
                <a:lnTo>
                  <a:pt x="144754" y="44450"/>
                </a:lnTo>
                <a:lnTo>
                  <a:pt x="147955" y="41795"/>
                </a:lnTo>
                <a:lnTo>
                  <a:pt x="148551" y="41795"/>
                </a:lnTo>
                <a:lnTo>
                  <a:pt x="149136" y="40640"/>
                </a:lnTo>
                <a:lnTo>
                  <a:pt x="150190" y="39306"/>
                </a:lnTo>
                <a:lnTo>
                  <a:pt x="151333" y="38049"/>
                </a:lnTo>
                <a:lnTo>
                  <a:pt x="151726" y="38049"/>
                </a:lnTo>
                <a:lnTo>
                  <a:pt x="151815" y="37566"/>
                </a:lnTo>
                <a:lnTo>
                  <a:pt x="151955" y="36830"/>
                </a:lnTo>
                <a:lnTo>
                  <a:pt x="152514" y="37820"/>
                </a:lnTo>
                <a:lnTo>
                  <a:pt x="152704" y="38049"/>
                </a:lnTo>
                <a:lnTo>
                  <a:pt x="161848" y="30480"/>
                </a:lnTo>
                <a:lnTo>
                  <a:pt x="163830" y="27940"/>
                </a:lnTo>
                <a:lnTo>
                  <a:pt x="164414" y="26670"/>
                </a:lnTo>
                <a:lnTo>
                  <a:pt x="164744" y="26670"/>
                </a:lnTo>
                <a:lnTo>
                  <a:pt x="164934" y="27940"/>
                </a:lnTo>
                <a:lnTo>
                  <a:pt x="165011" y="26670"/>
                </a:lnTo>
                <a:lnTo>
                  <a:pt x="171653" y="21590"/>
                </a:lnTo>
                <a:lnTo>
                  <a:pt x="176720" y="18859"/>
                </a:lnTo>
                <a:lnTo>
                  <a:pt x="178790" y="17703"/>
                </a:lnTo>
                <a:lnTo>
                  <a:pt x="183388" y="11430"/>
                </a:lnTo>
                <a:lnTo>
                  <a:pt x="183413" y="11722"/>
                </a:lnTo>
                <a:lnTo>
                  <a:pt x="183527" y="12192"/>
                </a:lnTo>
                <a:lnTo>
                  <a:pt x="183603" y="11722"/>
                </a:lnTo>
                <a:lnTo>
                  <a:pt x="183667" y="11315"/>
                </a:lnTo>
                <a:lnTo>
                  <a:pt x="183794" y="10502"/>
                </a:lnTo>
                <a:lnTo>
                  <a:pt x="183845" y="10160"/>
                </a:lnTo>
                <a:lnTo>
                  <a:pt x="186524" y="8890"/>
                </a:lnTo>
                <a:lnTo>
                  <a:pt x="189179" y="7581"/>
                </a:lnTo>
                <a:lnTo>
                  <a:pt x="187718" y="6248"/>
                </a:lnTo>
                <a:lnTo>
                  <a:pt x="187883" y="6248"/>
                </a:lnTo>
                <a:lnTo>
                  <a:pt x="187998" y="6019"/>
                </a:lnTo>
                <a:lnTo>
                  <a:pt x="188468" y="5041"/>
                </a:lnTo>
                <a:lnTo>
                  <a:pt x="194157" y="5041"/>
                </a:lnTo>
                <a:lnTo>
                  <a:pt x="194157" y="0"/>
                </a:lnTo>
                <a:lnTo>
                  <a:pt x="180124" y="0"/>
                </a:lnTo>
                <a:lnTo>
                  <a:pt x="180124" y="5041"/>
                </a:lnTo>
                <a:lnTo>
                  <a:pt x="170942" y="12700"/>
                </a:lnTo>
                <a:lnTo>
                  <a:pt x="162229" y="20320"/>
                </a:lnTo>
                <a:lnTo>
                  <a:pt x="154101" y="27940"/>
                </a:lnTo>
                <a:lnTo>
                  <a:pt x="146710" y="36830"/>
                </a:lnTo>
                <a:lnTo>
                  <a:pt x="136969" y="44450"/>
                </a:lnTo>
                <a:lnTo>
                  <a:pt x="132168" y="49530"/>
                </a:lnTo>
                <a:lnTo>
                  <a:pt x="127584" y="53340"/>
                </a:lnTo>
                <a:lnTo>
                  <a:pt x="127381" y="53340"/>
                </a:lnTo>
                <a:lnTo>
                  <a:pt x="115443" y="64770"/>
                </a:lnTo>
                <a:lnTo>
                  <a:pt x="109689" y="69913"/>
                </a:lnTo>
                <a:lnTo>
                  <a:pt x="109689" y="73660"/>
                </a:lnTo>
                <a:lnTo>
                  <a:pt x="109194" y="74930"/>
                </a:lnTo>
                <a:lnTo>
                  <a:pt x="108673" y="74930"/>
                </a:lnTo>
                <a:lnTo>
                  <a:pt x="108229" y="76200"/>
                </a:lnTo>
                <a:lnTo>
                  <a:pt x="100203" y="83820"/>
                </a:lnTo>
                <a:lnTo>
                  <a:pt x="92024" y="91440"/>
                </a:lnTo>
                <a:lnTo>
                  <a:pt x="90093" y="93281"/>
                </a:lnTo>
                <a:lnTo>
                  <a:pt x="94907" y="87630"/>
                </a:lnTo>
                <a:lnTo>
                  <a:pt x="95326" y="87630"/>
                </a:lnTo>
                <a:lnTo>
                  <a:pt x="99631" y="82550"/>
                </a:lnTo>
                <a:lnTo>
                  <a:pt x="104584" y="78689"/>
                </a:lnTo>
                <a:lnTo>
                  <a:pt x="109689" y="73660"/>
                </a:lnTo>
                <a:lnTo>
                  <a:pt x="109689" y="69913"/>
                </a:lnTo>
                <a:lnTo>
                  <a:pt x="102654" y="76200"/>
                </a:lnTo>
                <a:lnTo>
                  <a:pt x="90068" y="87630"/>
                </a:lnTo>
                <a:lnTo>
                  <a:pt x="84086" y="93637"/>
                </a:lnTo>
                <a:lnTo>
                  <a:pt x="84086" y="99060"/>
                </a:lnTo>
                <a:lnTo>
                  <a:pt x="82918" y="100330"/>
                </a:lnTo>
                <a:lnTo>
                  <a:pt x="76060" y="107911"/>
                </a:lnTo>
                <a:lnTo>
                  <a:pt x="75615" y="107911"/>
                </a:lnTo>
                <a:lnTo>
                  <a:pt x="73152" y="110490"/>
                </a:lnTo>
                <a:lnTo>
                  <a:pt x="70396" y="113030"/>
                </a:lnTo>
                <a:lnTo>
                  <a:pt x="67551" y="115570"/>
                </a:lnTo>
                <a:lnTo>
                  <a:pt x="74015" y="107911"/>
                </a:lnTo>
                <a:lnTo>
                  <a:pt x="81241" y="101549"/>
                </a:lnTo>
                <a:lnTo>
                  <a:pt x="83921" y="99060"/>
                </a:lnTo>
                <a:lnTo>
                  <a:pt x="82638" y="100330"/>
                </a:lnTo>
                <a:lnTo>
                  <a:pt x="84086" y="99060"/>
                </a:lnTo>
                <a:lnTo>
                  <a:pt x="84086" y="93637"/>
                </a:lnTo>
                <a:lnTo>
                  <a:pt x="78676" y="99060"/>
                </a:lnTo>
                <a:lnTo>
                  <a:pt x="70993" y="106654"/>
                </a:lnTo>
                <a:lnTo>
                  <a:pt x="63119" y="113030"/>
                </a:lnTo>
                <a:lnTo>
                  <a:pt x="47218" y="128270"/>
                </a:lnTo>
                <a:lnTo>
                  <a:pt x="45275" y="128270"/>
                </a:lnTo>
                <a:lnTo>
                  <a:pt x="45847" y="127000"/>
                </a:lnTo>
                <a:lnTo>
                  <a:pt x="41021" y="128270"/>
                </a:lnTo>
                <a:lnTo>
                  <a:pt x="36982" y="128270"/>
                </a:lnTo>
                <a:lnTo>
                  <a:pt x="38963" y="129540"/>
                </a:lnTo>
                <a:lnTo>
                  <a:pt x="37376" y="129540"/>
                </a:lnTo>
                <a:lnTo>
                  <a:pt x="37058" y="128524"/>
                </a:lnTo>
                <a:lnTo>
                  <a:pt x="37058" y="129540"/>
                </a:lnTo>
                <a:lnTo>
                  <a:pt x="34721" y="130810"/>
                </a:lnTo>
                <a:lnTo>
                  <a:pt x="32600" y="130810"/>
                </a:lnTo>
                <a:lnTo>
                  <a:pt x="33642" y="129540"/>
                </a:lnTo>
                <a:lnTo>
                  <a:pt x="37058" y="129540"/>
                </a:lnTo>
                <a:lnTo>
                  <a:pt x="37058" y="128524"/>
                </a:lnTo>
                <a:lnTo>
                  <a:pt x="36982" y="128270"/>
                </a:lnTo>
                <a:lnTo>
                  <a:pt x="34429" y="128270"/>
                </a:lnTo>
                <a:lnTo>
                  <a:pt x="37896" y="125730"/>
                </a:lnTo>
                <a:lnTo>
                  <a:pt x="41440" y="121920"/>
                </a:lnTo>
                <a:lnTo>
                  <a:pt x="45135" y="118110"/>
                </a:lnTo>
                <a:lnTo>
                  <a:pt x="44919" y="119367"/>
                </a:lnTo>
                <a:lnTo>
                  <a:pt x="45796" y="118110"/>
                </a:lnTo>
                <a:lnTo>
                  <a:pt x="47586" y="115570"/>
                </a:lnTo>
                <a:lnTo>
                  <a:pt x="47701" y="116827"/>
                </a:lnTo>
                <a:lnTo>
                  <a:pt x="49415" y="115570"/>
                </a:lnTo>
                <a:lnTo>
                  <a:pt x="52882" y="113030"/>
                </a:lnTo>
                <a:lnTo>
                  <a:pt x="55956" y="108229"/>
                </a:lnTo>
                <a:lnTo>
                  <a:pt x="56172" y="107911"/>
                </a:lnTo>
                <a:lnTo>
                  <a:pt x="60642" y="104152"/>
                </a:lnTo>
                <a:lnTo>
                  <a:pt x="60642" y="105397"/>
                </a:lnTo>
                <a:lnTo>
                  <a:pt x="61480" y="104140"/>
                </a:lnTo>
                <a:lnTo>
                  <a:pt x="61582" y="103949"/>
                </a:lnTo>
                <a:lnTo>
                  <a:pt x="63411" y="100330"/>
                </a:lnTo>
                <a:lnTo>
                  <a:pt x="68072" y="101549"/>
                </a:lnTo>
                <a:lnTo>
                  <a:pt x="68237" y="101549"/>
                </a:lnTo>
                <a:lnTo>
                  <a:pt x="67906" y="100330"/>
                </a:lnTo>
                <a:lnTo>
                  <a:pt x="67233" y="97790"/>
                </a:lnTo>
                <a:lnTo>
                  <a:pt x="68199" y="97790"/>
                </a:lnTo>
                <a:lnTo>
                  <a:pt x="68072" y="99060"/>
                </a:lnTo>
                <a:lnTo>
                  <a:pt x="69113" y="97790"/>
                </a:lnTo>
                <a:lnTo>
                  <a:pt x="74295" y="91440"/>
                </a:lnTo>
                <a:lnTo>
                  <a:pt x="77050" y="88785"/>
                </a:lnTo>
                <a:lnTo>
                  <a:pt x="80860" y="85090"/>
                </a:lnTo>
                <a:lnTo>
                  <a:pt x="87757" y="78689"/>
                </a:lnTo>
                <a:lnTo>
                  <a:pt x="94678" y="73660"/>
                </a:lnTo>
                <a:lnTo>
                  <a:pt x="95643" y="71120"/>
                </a:lnTo>
                <a:lnTo>
                  <a:pt x="96862" y="69850"/>
                </a:lnTo>
                <a:lnTo>
                  <a:pt x="98145" y="68580"/>
                </a:lnTo>
                <a:lnTo>
                  <a:pt x="99656" y="67310"/>
                </a:lnTo>
                <a:lnTo>
                  <a:pt x="108661" y="59690"/>
                </a:lnTo>
                <a:lnTo>
                  <a:pt x="130479" y="44450"/>
                </a:lnTo>
                <a:lnTo>
                  <a:pt x="150126" y="27940"/>
                </a:lnTo>
                <a:lnTo>
                  <a:pt x="155892" y="22860"/>
                </a:lnTo>
                <a:lnTo>
                  <a:pt x="158775" y="20320"/>
                </a:lnTo>
                <a:lnTo>
                  <a:pt x="167297" y="12700"/>
                </a:lnTo>
                <a:lnTo>
                  <a:pt x="168884" y="11315"/>
                </a:lnTo>
                <a:lnTo>
                  <a:pt x="176060" y="5041"/>
                </a:lnTo>
                <a:lnTo>
                  <a:pt x="180124" y="5041"/>
                </a:lnTo>
                <a:lnTo>
                  <a:pt x="180124" y="0"/>
                </a:lnTo>
                <a:lnTo>
                  <a:pt x="167246" y="0"/>
                </a:lnTo>
                <a:lnTo>
                  <a:pt x="167246" y="5041"/>
                </a:lnTo>
                <a:lnTo>
                  <a:pt x="165506" y="6248"/>
                </a:lnTo>
                <a:lnTo>
                  <a:pt x="161620" y="8890"/>
                </a:lnTo>
                <a:lnTo>
                  <a:pt x="163004" y="7581"/>
                </a:lnTo>
                <a:lnTo>
                  <a:pt x="164655" y="6248"/>
                </a:lnTo>
                <a:lnTo>
                  <a:pt x="166281" y="5041"/>
                </a:lnTo>
                <a:lnTo>
                  <a:pt x="167246" y="5041"/>
                </a:lnTo>
                <a:lnTo>
                  <a:pt x="167246" y="0"/>
                </a:lnTo>
                <a:lnTo>
                  <a:pt x="161645" y="0"/>
                </a:lnTo>
                <a:lnTo>
                  <a:pt x="158877" y="355"/>
                </a:lnTo>
                <a:lnTo>
                  <a:pt x="158877" y="11315"/>
                </a:lnTo>
                <a:lnTo>
                  <a:pt x="157683" y="12700"/>
                </a:lnTo>
                <a:lnTo>
                  <a:pt x="158762" y="11315"/>
                </a:lnTo>
                <a:lnTo>
                  <a:pt x="158877" y="355"/>
                </a:lnTo>
                <a:lnTo>
                  <a:pt x="157568" y="508"/>
                </a:lnTo>
                <a:lnTo>
                  <a:pt x="157568" y="6362"/>
                </a:lnTo>
                <a:lnTo>
                  <a:pt x="156171" y="8890"/>
                </a:lnTo>
                <a:lnTo>
                  <a:pt x="155422" y="8890"/>
                </a:lnTo>
                <a:lnTo>
                  <a:pt x="150495" y="13970"/>
                </a:lnTo>
                <a:lnTo>
                  <a:pt x="144907" y="17703"/>
                </a:lnTo>
                <a:lnTo>
                  <a:pt x="143814" y="18859"/>
                </a:lnTo>
                <a:lnTo>
                  <a:pt x="140195" y="22860"/>
                </a:lnTo>
                <a:lnTo>
                  <a:pt x="139992" y="21590"/>
                </a:lnTo>
                <a:lnTo>
                  <a:pt x="131711" y="30480"/>
                </a:lnTo>
                <a:lnTo>
                  <a:pt x="113588" y="48247"/>
                </a:lnTo>
                <a:lnTo>
                  <a:pt x="105359" y="55880"/>
                </a:lnTo>
                <a:lnTo>
                  <a:pt x="100977" y="59690"/>
                </a:lnTo>
                <a:lnTo>
                  <a:pt x="97282" y="64770"/>
                </a:lnTo>
                <a:lnTo>
                  <a:pt x="92951" y="67310"/>
                </a:lnTo>
                <a:lnTo>
                  <a:pt x="92773" y="67310"/>
                </a:lnTo>
                <a:lnTo>
                  <a:pt x="93141" y="66040"/>
                </a:lnTo>
                <a:lnTo>
                  <a:pt x="92176" y="66040"/>
                </a:lnTo>
                <a:lnTo>
                  <a:pt x="89458" y="71120"/>
                </a:lnTo>
                <a:lnTo>
                  <a:pt x="85013" y="70002"/>
                </a:lnTo>
                <a:lnTo>
                  <a:pt x="85178" y="69850"/>
                </a:lnTo>
                <a:lnTo>
                  <a:pt x="87972" y="67310"/>
                </a:lnTo>
                <a:lnTo>
                  <a:pt x="96710" y="59690"/>
                </a:lnTo>
                <a:lnTo>
                  <a:pt x="103746" y="53340"/>
                </a:lnTo>
                <a:lnTo>
                  <a:pt x="105156" y="52070"/>
                </a:lnTo>
                <a:lnTo>
                  <a:pt x="110007" y="48247"/>
                </a:lnTo>
                <a:lnTo>
                  <a:pt x="112547" y="44450"/>
                </a:lnTo>
                <a:lnTo>
                  <a:pt x="117170" y="39382"/>
                </a:lnTo>
                <a:lnTo>
                  <a:pt x="117868" y="40640"/>
                </a:lnTo>
                <a:lnTo>
                  <a:pt x="118999" y="39306"/>
                </a:lnTo>
                <a:lnTo>
                  <a:pt x="122796" y="34785"/>
                </a:lnTo>
                <a:lnTo>
                  <a:pt x="123342" y="34201"/>
                </a:lnTo>
                <a:lnTo>
                  <a:pt x="136690" y="24130"/>
                </a:lnTo>
                <a:lnTo>
                  <a:pt x="142100" y="16510"/>
                </a:lnTo>
                <a:lnTo>
                  <a:pt x="142214" y="17703"/>
                </a:lnTo>
                <a:lnTo>
                  <a:pt x="142341" y="18859"/>
                </a:lnTo>
                <a:lnTo>
                  <a:pt x="142367" y="16510"/>
                </a:lnTo>
                <a:lnTo>
                  <a:pt x="147726" y="13970"/>
                </a:lnTo>
                <a:lnTo>
                  <a:pt x="145122" y="12700"/>
                </a:lnTo>
                <a:lnTo>
                  <a:pt x="147421" y="11315"/>
                </a:lnTo>
                <a:lnTo>
                  <a:pt x="147281" y="11315"/>
                </a:lnTo>
                <a:lnTo>
                  <a:pt x="147789" y="10160"/>
                </a:lnTo>
                <a:lnTo>
                  <a:pt x="148640" y="8890"/>
                </a:lnTo>
                <a:lnTo>
                  <a:pt x="149656" y="7581"/>
                </a:lnTo>
                <a:lnTo>
                  <a:pt x="150012" y="7581"/>
                </a:lnTo>
                <a:lnTo>
                  <a:pt x="150533" y="6248"/>
                </a:lnTo>
                <a:lnTo>
                  <a:pt x="152146" y="6248"/>
                </a:lnTo>
                <a:lnTo>
                  <a:pt x="154901" y="5092"/>
                </a:lnTo>
                <a:lnTo>
                  <a:pt x="153543" y="6248"/>
                </a:lnTo>
                <a:lnTo>
                  <a:pt x="155968" y="6248"/>
                </a:lnTo>
                <a:lnTo>
                  <a:pt x="153035" y="7581"/>
                </a:lnTo>
                <a:lnTo>
                  <a:pt x="156133" y="7581"/>
                </a:lnTo>
                <a:lnTo>
                  <a:pt x="157568" y="6362"/>
                </a:lnTo>
                <a:lnTo>
                  <a:pt x="157568" y="508"/>
                </a:lnTo>
                <a:lnTo>
                  <a:pt x="151409" y="1270"/>
                </a:lnTo>
                <a:lnTo>
                  <a:pt x="148793" y="1270"/>
                </a:lnTo>
                <a:lnTo>
                  <a:pt x="147789" y="2540"/>
                </a:lnTo>
                <a:lnTo>
                  <a:pt x="146977" y="2540"/>
                </a:lnTo>
                <a:lnTo>
                  <a:pt x="144030" y="3009"/>
                </a:lnTo>
                <a:lnTo>
                  <a:pt x="144030" y="6350"/>
                </a:lnTo>
                <a:lnTo>
                  <a:pt x="143891" y="7581"/>
                </a:lnTo>
                <a:lnTo>
                  <a:pt x="143141" y="7581"/>
                </a:lnTo>
                <a:lnTo>
                  <a:pt x="143014" y="7581"/>
                </a:lnTo>
                <a:lnTo>
                  <a:pt x="141973" y="8890"/>
                </a:lnTo>
                <a:lnTo>
                  <a:pt x="141795" y="8890"/>
                </a:lnTo>
                <a:lnTo>
                  <a:pt x="134302" y="15240"/>
                </a:lnTo>
                <a:lnTo>
                  <a:pt x="127038" y="22860"/>
                </a:lnTo>
                <a:lnTo>
                  <a:pt x="120027" y="30480"/>
                </a:lnTo>
                <a:lnTo>
                  <a:pt x="113753" y="37566"/>
                </a:lnTo>
                <a:lnTo>
                  <a:pt x="113499" y="37820"/>
                </a:lnTo>
                <a:lnTo>
                  <a:pt x="113334" y="38049"/>
                </a:lnTo>
                <a:lnTo>
                  <a:pt x="112991" y="38315"/>
                </a:lnTo>
                <a:lnTo>
                  <a:pt x="108013" y="43180"/>
                </a:lnTo>
                <a:lnTo>
                  <a:pt x="102158" y="46901"/>
                </a:lnTo>
                <a:lnTo>
                  <a:pt x="101371" y="47840"/>
                </a:lnTo>
                <a:lnTo>
                  <a:pt x="97129" y="53340"/>
                </a:lnTo>
                <a:lnTo>
                  <a:pt x="96913" y="52070"/>
                </a:lnTo>
                <a:lnTo>
                  <a:pt x="87693" y="63385"/>
                </a:lnTo>
                <a:lnTo>
                  <a:pt x="87045" y="63982"/>
                </a:lnTo>
                <a:lnTo>
                  <a:pt x="84950" y="65811"/>
                </a:lnTo>
                <a:lnTo>
                  <a:pt x="84950" y="73660"/>
                </a:lnTo>
                <a:lnTo>
                  <a:pt x="83972" y="73660"/>
                </a:lnTo>
                <a:lnTo>
                  <a:pt x="84175" y="72390"/>
                </a:lnTo>
                <a:lnTo>
                  <a:pt x="78422" y="78689"/>
                </a:lnTo>
                <a:lnTo>
                  <a:pt x="72186" y="83820"/>
                </a:lnTo>
                <a:lnTo>
                  <a:pt x="68999" y="86360"/>
                </a:lnTo>
                <a:lnTo>
                  <a:pt x="67411" y="87630"/>
                </a:lnTo>
                <a:lnTo>
                  <a:pt x="66027" y="88785"/>
                </a:lnTo>
                <a:lnTo>
                  <a:pt x="67411" y="87630"/>
                </a:lnTo>
                <a:lnTo>
                  <a:pt x="68986" y="86360"/>
                </a:lnTo>
                <a:lnTo>
                  <a:pt x="70002" y="85090"/>
                </a:lnTo>
                <a:lnTo>
                  <a:pt x="71691" y="82550"/>
                </a:lnTo>
                <a:lnTo>
                  <a:pt x="72110" y="82550"/>
                </a:lnTo>
                <a:lnTo>
                  <a:pt x="79565" y="74930"/>
                </a:lnTo>
                <a:lnTo>
                  <a:pt x="84505" y="70459"/>
                </a:lnTo>
                <a:lnTo>
                  <a:pt x="84632" y="71374"/>
                </a:lnTo>
                <a:lnTo>
                  <a:pt x="84950" y="73660"/>
                </a:lnTo>
                <a:lnTo>
                  <a:pt x="84950" y="65811"/>
                </a:lnTo>
                <a:lnTo>
                  <a:pt x="77393" y="72390"/>
                </a:lnTo>
                <a:lnTo>
                  <a:pt x="67310" y="82550"/>
                </a:lnTo>
                <a:lnTo>
                  <a:pt x="58496" y="92557"/>
                </a:lnTo>
                <a:lnTo>
                  <a:pt x="57581" y="93345"/>
                </a:lnTo>
                <a:lnTo>
                  <a:pt x="50507" y="99060"/>
                </a:lnTo>
                <a:lnTo>
                  <a:pt x="26276" y="121920"/>
                </a:lnTo>
                <a:lnTo>
                  <a:pt x="26352" y="120446"/>
                </a:lnTo>
                <a:lnTo>
                  <a:pt x="26403" y="119367"/>
                </a:lnTo>
                <a:lnTo>
                  <a:pt x="26504" y="118859"/>
                </a:lnTo>
                <a:lnTo>
                  <a:pt x="27076" y="115570"/>
                </a:lnTo>
                <a:lnTo>
                  <a:pt x="26009" y="114300"/>
                </a:lnTo>
                <a:lnTo>
                  <a:pt x="26085" y="113626"/>
                </a:lnTo>
                <a:lnTo>
                  <a:pt x="26162" y="113030"/>
                </a:lnTo>
                <a:lnTo>
                  <a:pt x="26479" y="110490"/>
                </a:lnTo>
                <a:lnTo>
                  <a:pt x="41097" y="93980"/>
                </a:lnTo>
                <a:lnTo>
                  <a:pt x="40817" y="93980"/>
                </a:lnTo>
                <a:lnTo>
                  <a:pt x="42837" y="91440"/>
                </a:lnTo>
                <a:lnTo>
                  <a:pt x="43840" y="90170"/>
                </a:lnTo>
                <a:lnTo>
                  <a:pt x="43891" y="91440"/>
                </a:lnTo>
                <a:lnTo>
                  <a:pt x="45516" y="90170"/>
                </a:lnTo>
                <a:lnTo>
                  <a:pt x="48755" y="87630"/>
                </a:lnTo>
                <a:lnTo>
                  <a:pt x="49911" y="86360"/>
                </a:lnTo>
                <a:lnTo>
                  <a:pt x="51079" y="85090"/>
                </a:lnTo>
                <a:lnTo>
                  <a:pt x="52247" y="83820"/>
                </a:lnTo>
                <a:lnTo>
                  <a:pt x="54978" y="81241"/>
                </a:lnTo>
                <a:lnTo>
                  <a:pt x="56286" y="80010"/>
                </a:lnTo>
                <a:lnTo>
                  <a:pt x="56972" y="78689"/>
                </a:lnTo>
                <a:lnTo>
                  <a:pt x="58191" y="77470"/>
                </a:lnTo>
                <a:lnTo>
                  <a:pt x="58191" y="78689"/>
                </a:lnTo>
                <a:lnTo>
                  <a:pt x="58978" y="78689"/>
                </a:lnTo>
                <a:lnTo>
                  <a:pt x="59639" y="77470"/>
                </a:lnTo>
                <a:lnTo>
                  <a:pt x="60985" y="74930"/>
                </a:lnTo>
                <a:lnTo>
                  <a:pt x="65201" y="74930"/>
                </a:lnTo>
                <a:lnTo>
                  <a:pt x="65303" y="73660"/>
                </a:lnTo>
                <a:lnTo>
                  <a:pt x="65392" y="72390"/>
                </a:lnTo>
                <a:lnTo>
                  <a:pt x="66192" y="72390"/>
                </a:lnTo>
                <a:lnTo>
                  <a:pt x="66979" y="71120"/>
                </a:lnTo>
                <a:lnTo>
                  <a:pt x="67856" y="71120"/>
                </a:lnTo>
                <a:lnTo>
                  <a:pt x="68668" y="69850"/>
                </a:lnTo>
                <a:lnTo>
                  <a:pt x="73939" y="66040"/>
                </a:lnTo>
                <a:lnTo>
                  <a:pt x="79171" y="60960"/>
                </a:lnTo>
                <a:lnTo>
                  <a:pt x="83972" y="57150"/>
                </a:lnTo>
                <a:lnTo>
                  <a:pt x="94145" y="48247"/>
                </a:lnTo>
                <a:lnTo>
                  <a:pt x="113144" y="27940"/>
                </a:lnTo>
                <a:lnTo>
                  <a:pt x="119087" y="22860"/>
                </a:lnTo>
                <a:lnTo>
                  <a:pt x="123545" y="19050"/>
                </a:lnTo>
                <a:lnTo>
                  <a:pt x="128270" y="17703"/>
                </a:lnTo>
                <a:lnTo>
                  <a:pt x="128054" y="17703"/>
                </a:lnTo>
                <a:lnTo>
                  <a:pt x="131673" y="12700"/>
                </a:lnTo>
                <a:lnTo>
                  <a:pt x="133692" y="10502"/>
                </a:lnTo>
                <a:lnTo>
                  <a:pt x="134010" y="10160"/>
                </a:lnTo>
                <a:lnTo>
                  <a:pt x="135191" y="8890"/>
                </a:lnTo>
                <a:lnTo>
                  <a:pt x="135851" y="8890"/>
                </a:lnTo>
                <a:lnTo>
                  <a:pt x="136283" y="7581"/>
                </a:lnTo>
                <a:lnTo>
                  <a:pt x="138582" y="7581"/>
                </a:lnTo>
                <a:lnTo>
                  <a:pt x="135851" y="8890"/>
                </a:lnTo>
                <a:lnTo>
                  <a:pt x="137782" y="8890"/>
                </a:lnTo>
                <a:lnTo>
                  <a:pt x="142976" y="7632"/>
                </a:lnTo>
                <a:lnTo>
                  <a:pt x="139941" y="7581"/>
                </a:lnTo>
                <a:lnTo>
                  <a:pt x="144030" y="6350"/>
                </a:lnTo>
                <a:lnTo>
                  <a:pt x="144030" y="3009"/>
                </a:lnTo>
                <a:lnTo>
                  <a:pt x="139217" y="3771"/>
                </a:lnTo>
                <a:lnTo>
                  <a:pt x="138938" y="3771"/>
                </a:lnTo>
                <a:lnTo>
                  <a:pt x="143738" y="2540"/>
                </a:lnTo>
                <a:lnTo>
                  <a:pt x="140855" y="2540"/>
                </a:lnTo>
                <a:lnTo>
                  <a:pt x="138277" y="3771"/>
                </a:lnTo>
                <a:lnTo>
                  <a:pt x="134861" y="3771"/>
                </a:lnTo>
                <a:lnTo>
                  <a:pt x="132181" y="4521"/>
                </a:lnTo>
                <a:lnTo>
                  <a:pt x="128892" y="4914"/>
                </a:lnTo>
                <a:lnTo>
                  <a:pt x="130429" y="4216"/>
                </a:lnTo>
                <a:lnTo>
                  <a:pt x="128511" y="4584"/>
                </a:lnTo>
                <a:lnTo>
                  <a:pt x="129908" y="3771"/>
                </a:lnTo>
                <a:lnTo>
                  <a:pt x="126123" y="4686"/>
                </a:lnTo>
                <a:lnTo>
                  <a:pt x="126123" y="5041"/>
                </a:lnTo>
                <a:lnTo>
                  <a:pt x="123952" y="5461"/>
                </a:lnTo>
                <a:lnTo>
                  <a:pt x="124218" y="5295"/>
                </a:lnTo>
                <a:lnTo>
                  <a:pt x="125412" y="5041"/>
                </a:lnTo>
                <a:lnTo>
                  <a:pt x="126123" y="5041"/>
                </a:lnTo>
                <a:lnTo>
                  <a:pt x="126123" y="4686"/>
                </a:lnTo>
                <a:lnTo>
                  <a:pt x="124625" y="5041"/>
                </a:lnTo>
                <a:lnTo>
                  <a:pt x="122631" y="5041"/>
                </a:lnTo>
                <a:lnTo>
                  <a:pt x="120548" y="6019"/>
                </a:lnTo>
                <a:lnTo>
                  <a:pt x="120383" y="6108"/>
                </a:lnTo>
                <a:lnTo>
                  <a:pt x="120751" y="6019"/>
                </a:lnTo>
                <a:lnTo>
                  <a:pt x="121018" y="6019"/>
                </a:lnTo>
                <a:lnTo>
                  <a:pt x="119888" y="6248"/>
                </a:lnTo>
                <a:lnTo>
                  <a:pt x="121183" y="6019"/>
                </a:lnTo>
                <a:lnTo>
                  <a:pt x="123050" y="6019"/>
                </a:lnTo>
                <a:lnTo>
                  <a:pt x="123786" y="5562"/>
                </a:lnTo>
                <a:lnTo>
                  <a:pt x="125628" y="5232"/>
                </a:lnTo>
                <a:lnTo>
                  <a:pt x="124117" y="5981"/>
                </a:lnTo>
                <a:lnTo>
                  <a:pt x="131965" y="4572"/>
                </a:lnTo>
                <a:lnTo>
                  <a:pt x="130276" y="5041"/>
                </a:lnTo>
                <a:lnTo>
                  <a:pt x="125920" y="5803"/>
                </a:lnTo>
                <a:lnTo>
                  <a:pt x="125920" y="11315"/>
                </a:lnTo>
                <a:lnTo>
                  <a:pt x="124180" y="12700"/>
                </a:lnTo>
                <a:lnTo>
                  <a:pt x="122555" y="13970"/>
                </a:lnTo>
                <a:lnTo>
                  <a:pt x="120967" y="15240"/>
                </a:lnTo>
                <a:lnTo>
                  <a:pt x="118935" y="16510"/>
                </a:lnTo>
                <a:lnTo>
                  <a:pt x="117373" y="17703"/>
                </a:lnTo>
                <a:lnTo>
                  <a:pt x="115290" y="19050"/>
                </a:lnTo>
                <a:lnTo>
                  <a:pt x="114427" y="20320"/>
                </a:lnTo>
                <a:lnTo>
                  <a:pt x="113931" y="20320"/>
                </a:lnTo>
                <a:lnTo>
                  <a:pt x="112915" y="22860"/>
                </a:lnTo>
                <a:lnTo>
                  <a:pt x="111899" y="21590"/>
                </a:lnTo>
                <a:lnTo>
                  <a:pt x="112839" y="20320"/>
                </a:lnTo>
                <a:lnTo>
                  <a:pt x="99047" y="33020"/>
                </a:lnTo>
                <a:lnTo>
                  <a:pt x="72123" y="59690"/>
                </a:lnTo>
                <a:lnTo>
                  <a:pt x="58115" y="72390"/>
                </a:lnTo>
                <a:lnTo>
                  <a:pt x="58381" y="71120"/>
                </a:lnTo>
                <a:lnTo>
                  <a:pt x="55486" y="74930"/>
                </a:lnTo>
                <a:lnTo>
                  <a:pt x="55410" y="73660"/>
                </a:lnTo>
                <a:lnTo>
                  <a:pt x="52565" y="75946"/>
                </a:lnTo>
                <a:lnTo>
                  <a:pt x="48450" y="80010"/>
                </a:lnTo>
                <a:lnTo>
                  <a:pt x="52247" y="76200"/>
                </a:lnTo>
                <a:lnTo>
                  <a:pt x="52565" y="75946"/>
                </a:lnTo>
                <a:lnTo>
                  <a:pt x="54864" y="73660"/>
                </a:lnTo>
                <a:lnTo>
                  <a:pt x="63169" y="64770"/>
                </a:lnTo>
                <a:lnTo>
                  <a:pt x="71653" y="57150"/>
                </a:lnTo>
                <a:lnTo>
                  <a:pt x="74117" y="54483"/>
                </a:lnTo>
                <a:lnTo>
                  <a:pt x="77520" y="50800"/>
                </a:lnTo>
                <a:lnTo>
                  <a:pt x="78689" y="49530"/>
                </a:lnTo>
                <a:lnTo>
                  <a:pt x="79895" y="48247"/>
                </a:lnTo>
                <a:lnTo>
                  <a:pt x="83400" y="45720"/>
                </a:lnTo>
                <a:lnTo>
                  <a:pt x="85166" y="44450"/>
                </a:lnTo>
                <a:lnTo>
                  <a:pt x="87934" y="39547"/>
                </a:lnTo>
                <a:lnTo>
                  <a:pt x="88112" y="39306"/>
                </a:lnTo>
                <a:lnTo>
                  <a:pt x="93116" y="34302"/>
                </a:lnTo>
                <a:lnTo>
                  <a:pt x="93789" y="35445"/>
                </a:lnTo>
                <a:lnTo>
                  <a:pt x="93941" y="35445"/>
                </a:lnTo>
                <a:lnTo>
                  <a:pt x="94068" y="35255"/>
                </a:lnTo>
                <a:lnTo>
                  <a:pt x="98132" y="29210"/>
                </a:lnTo>
                <a:lnTo>
                  <a:pt x="103428" y="24130"/>
                </a:lnTo>
                <a:lnTo>
                  <a:pt x="107238" y="21590"/>
                </a:lnTo>
                <a:lnTo>
                  <a:pt x="109143" y="20320"/>
                </a:lnTo>
                <a:lnTo>
                  <a:pt x="110540" y="19050"/>
                </a:lnTo>
                <a:lnTo>
                  <a:pt x="114693" y="15240"/>
                </a:lnTo>
                <a:lnTo>
                  <a:pt x="117005" y="13970"/>
                </a:lnTo>
                <a:lnTo>
                  <a:pt x="119176" y="13970"/>
                </a:lnTo>
                <a:lnTo>
                  <a:pt x="120840" y="12700"/>
                </a:lnTo>
                <a:lnTo>
                  <a:pt x="125361" y="11315"/>
                </a:lnTo>
                <a:lnTo>
                  <a:pt x="125920" y="11315"/>
                </a:lnTo>
                <a:lnTo>
                  <a:pt x="125920" y="5803"/>
                </a:lnTo>
                <a:lnTo>
                  <a:pt x="125374" y="5905"/>
                </a:lnTo>
                <a:lnTo>
                  <a:pt x="125374" y="10604"/>
                </a:lnTo>
                <a:lnTo>
                  <a:pt x="124269" y="11315"/>
                </a:lnTo>
                <a:lnTo>
                  <a:pt x="122999" y="11315"/>
                </a:lnTo>
                <a:lnTo>
                  <a:pt x="125374" y="10604"/>
                </a:lnTo>
                <a:lnTo>
                  <a:pt x="125374" y="5905"/>
                </a:lnTo>
                <a:lnTo>
                  <a:pt x="124561" y="6045"/>
                </a:lnTo>
                <a:lnTo>
                  <a:pt x="124561" y="10160"/>
                </a:lnTo>
                <a:lnTo>
                  <a:pt x="122834" y="11315"/>
                </a:lnTo>
                <a:lnTo>
                  <a:pt x="124561" y="10160"/>
                </a:lnTo>
                <a:lnTo>
                  <a:pt x="124561" y="6045"/>
                </a:lnTo>
                <a:lnTo>
                  <a:pt x="123329" y="6248"/>
                </a:lnTo>
                <a:lnTo>
                  <a:pt x="122682" y="6248"/>
                </a:lnTo>
                <a:lnTo>
                  <a:pt x="123050" y="6019"/>
                </a:lnTo>
                <a:lnTo>
                  <a:pt x="120129" y="6223"/>
                </a:lnTo>
                <a:lnTo>
                  <a:pt x="119888" y="6248"/>
                </a:lnTo>
                <a:lnTo>
                  <a:pt x="119659" y="6248"/>
                </a:lnTo>
                <a:lnTo>
                  <a:pt x="117602" y="6248"/>
                </a:lnTo>
                <a:lnTo>
                  <a:pt x="112585" y="7581"/>
                </a:lnTo>
                <a:lnTo>
                  <a:pt x="120269" y="5041"/>
                </a:lnTo>
                <a:lnTo>
                  <a:pt x="118325" y="5041"/>
                </a:lnTo>
                <a:lnTo>
                  <a:pt x="109385" y="8890"/>
                </a:lnTo>
                <a:lnTo>
                  <a:pt x="102412" y="11315"/>
                </a:lnTo>
                <a:lnTo>
                  <a:pt x="101549" y="11722"/>
                </a:lnTo>
                <a:lnTo>
                  <a:pt x="99390" y="12915"/>
                </a:lnTo>
                <a:lnTo>
                  <a:pt x="99390" y="21590"/>
                </a:lnTo>
                <a:lnTo>
                  <a:pt x="95846" y="25400"/>
                </a:lnTo>
                <a:lnTo>
                  <a:pt x="92379" y="29210"/>
                </a:lnTo>
                <a:lnTo>
                  <a:pt x="89052" y="34201"/>
                </a:lnTo>
                <a:lnTo>
                  <a:pt x="88938" y="33972"/>
                </a:lnTo>
                <a:lnTo>
                  <a:pt x="88811" y="33210"/>
                </a:lnTo>
                <a:lnTo>
                  <a:pt x="85115" y="38049"/>
                </a:lnTo>
                <a:lnTo>
                  <a:pt x="84709" y="38315"/>
                </a:lnTo>
                <a:lnTo>
                  <a:pt x="80860" y="40640"/>
                </a:lnTo>
                <a:lnTo>
                  <a:pt x="79946" y="41795"/>
                </a:lnTo>
                <a:lnTo>
                  <a:pt x="76847" y="45720"/>
                </a:lnTo>
                <a:lnTo>
                  <a:pt x="77635" y="44450"/>
                </a:lnTo>
                <a:lnTo>
                  <a:pt x="78422" y="43180"/>
                </a:lnTo>
                <a:lnTo>
                  <a:pt x="79946" y="41795"/>
                </a:lnTo>
                <a:lnTo>
                  <a:pt x="81089" y="39306"/>
                </a:lnTo>
                <a:lnTo>
                  <a:pt x="81584" y="39306"/>
                </a:lnTo>
                <a:lnTo>
                  <a:pt x="84531" y="35445"/>
                </a:lnTo>
                <a:lnTo>
                  <a:pt x="85026" y="34785"/>
                </a:lnTo>
                <a:lnTo>
                  <a:pt x="85521" y="34201"/>
                </a:lnTo>
                <a:lnTo>
                  <a:pt x="89801" y="30480"/>
                </a:lnTo>
                <a:lnTo>
                  <a:pt x="94526" y="25400"/>
                </a:lnTo>
                <a:lnTo>
                  <a:pt x="97764" y="22860"/>
                </a:lnTo>
                <a:lnTo>
                  <a:pt x="99390" y="21590"/>
                </a:lnTo>
                <a:lnTo>
                  <a:pt x="99390" y="12915"/>
                </a:lnTo>
                <a:lnTo>
                  <a:pt x="95186" y="15240"/>
                </a:lnTo>
                <a:lnTo>
                  <a:pt x="92824" y="16421"/>
                </a:lnTo>
                <a:lnTo>
                  <a:pt x="92824" y="22860"/>
                </a:lnTo>
                <a:lnTo>
                  <a:pt x="89458" y="26670"/>
                </a:lnTo>
                <a:lnTo>
                  <a:pt x="82448" y="33020"/>
                </a:lnTo>
                <a:lnTo>
                  <a:pt x="84963" y="29210"/>
                </a:lnTo>
                <a:lnTo>
                  <a:pt x="86423" y="27940"/>
                </a:lnTo>
                <a:lnTo>
                  <a:pt x="87871" y="26670"/>
                </a:lnTo>
                <a:lnTo>
                  <a:pt x="90919" y="22860"/>
                </a:lnTo>
                <a:lnTo>
                  <a:pt x="92824" y="22860"/>
                </a:lnTo>
                <a:lnTo>
                  <a:pt x="92824" y="16421"/>
                </a:lnTo>
                <a:lnTo>
                  <a:pt x="87947" y="18859"/>
                </a:lnTo>
                <a:lnTo>
                  <a:pt x="87668" y="17780"/>
                </a:lnTo>
                <a:lnTo>
                  <a:pt x="82372" y="20853"/>
                </a:lnTo>
                <a:lnTo>
                  <a:pt x="82372" y="27940"/>
                </a:lnTo>
                <a:lnTo>
                  <a:pt x="82016" y="28295"/>
                </a:lnTo>
                <a:lnTo>
                  <a:pt x="82016" y="33020"/>
                </a:lnTo>
                <a:lnTo>
                  <a:pt x="81191" y="33870"/>
                </a:lnTo>
                <a:lnTo>
                  <a:pt x="81622" y="33020"/>
                </a:lnTo>
                <a:lnTo>
                  <a:pt x="82016" y="33020"/>
                </a:lnTo>
                <a:lnTo>
                  <a:pt x="82016" y="28295"/>
                </a:lnTo>
                <a:lnTo>
                  <a:pt x="77266" y="33020"/>
                </a:lnTo>
                <a:lnTo>
                  <a:pt x="72631" y="37884"/>
                </a:lnTo>
                <a:lnTo>
                  <a:pt x="72631" y="44450"/>
                </a:lnTo>
                <a:lnTo>
                  <a:pt x="70777" y="46901"/>
                </a:lnTo>
                <a:lnTo>
                  <a:pt x="69850" y="48247"/>
                </a:lnTo>
                <a:lnTo>
                  <a:pt x="67398" y="49530"/>
                </a:lnTo>
                <a:lnTo>
                  <a:pt x="62547" y="54483"/>
                </a:lnTo>
                <a:lnTo>
                  <a:pt x="65392" y="50800"/>
                </a:lnTo>
                <a:lnTo>
                  <a:pt x="68237" y="47840"/>
                </a:lnTo>
                <a:lnTo>
                  <a:pt x="69176" y="46901"/>
                </a:lnTo>
                <a:lnTo>
                  <a:pt x="72631" y="44450"/>
                </a:lnTo>
                <a:lnTo>
                  <a:pt x="72631" y="37884"/>
                </a:lnTo>
                <a:lnTo>
                  <a:pt x="72466" y="38049"/>
                </a:lnTo>
                <a:lnTo>
                  <a:pt x="68389" y="43180"/>
                </a:lnTo>
                <a:lnTo>
                  <a:pt x="60528" y="52070"/>
                </a:lnTo>
                <a:lnTo>
                  <a:pt x="52527" y="59690"/>
                </a:lnTo>
                <a:lnTo>
                  <a:pt x="44488" y="68580"/>
                </a:lnTo>
                <a:lnTo>
                  <a:pt x="38696" y="74091"/>
                </a:lnTo>
                <a:lnTo>
                  <a:pt x="38696" y="85090"/>
                </a:lnTo>
                <a:lnTo>
                  <a:pt x="38519" y="86360"/>
                </a:lnTo>
                <a:lnTo>
                  <a:pt x="38417" y="85090"/>
                </a:lnTo>
                <a:lnTo>
                  <a:pt x="38696" y="85090"/>
                </a:lnTo>
                <a:lnTo>
                  <a:pt x="38696" y="74091"/>
                </a:lnTo>
                <a:lnTo>
                  <a:pt x="36461" y="76212"/>
                </a:lnTo>
                <a:lnTo>
                  <a:pt x="37376" y="74930"/>
                </a:lnTo>
                <a:lnTo>
                  <a:pt x="37439" y="74663"/>
                </a:lnTo>
                <a:lnTo>
                  <a:pt x="37579" y="74079"/>
                </a:lnTo>
                <a:lnTo>
                  <a:pt x="36982" y="74930"/>
                </a:lnTo>
                <a:lnTo>
                  <a:pt x="36283" y="76200"/>
                </a:lnTo>
                <a:lnTo>
                  <a:pt x="36233" y="76415"/>
                </a:lnTo>
                <a:lnTo>
                  <a:pt x="36106" y="76542"/>
                </a:lnTo>
                <a:lnTo>
                  <a:pt x="35674" y="77470"/>
                </a:lnTo>
                <a:lnTo>
                  <a:pt x="34925" y="78689"/>
                </a:lnTo>
                <a:lnTo>
                  <a:pt x="34188" y="78689"/>
                </a:lnTo>
                <a:lnTo>
                  <a:pt x="33388" y="80010"/>
                </a:lnTo>
                <a:lnTo>
                  <a:pt x="34226" y="77470"/>
                </a:lnTo>
                <a:lnTo>
                  <a:pt x="34696" y="76200"/>
                </a:lnTo>
                <a:lnTo>
                  <a:pt x="36258" y="73660"/>
                </a:lnTo>
                <a:lnTo>
                  <a:pt x="37109" y="72390"/>
                </a:lnTo>
                <a:lnTo>
                  <a:pt x="37973" y="72390"/>
                </a:lnTo>
                <a:lnTo>
                  <a:pt x="37680" y="73660"/>
                </a:lnTo>
                <a:lnTo>
                  <a:pt x="37871" y="73660"/>
                </a:lnTo>
                <a:lnTo>
                  <a:pt x="38125" y="73660"/>
                </a:lnTo>
                <a:lnTo>
                  <a:pt x="38874" y="72390"/>
                </a:lnTo>
                <a:lnTo>
                  <a:pt x="40373" y="69850"/>
                </a:lnTo>
                <a:lnTo>
                  <a:pt x="40601" y="68580"/>
                </a:lnTo>
                <a:lnTo>
                  <a:pt x="40944" y="68580"/>
                </a:lnTo>
                <a:lnTo>
                  <a:pt x="47891" y="60960"/>
                </a:lnTo>
                <a:lnTo>
                  <a:pt x="62420" y="48247"/>
                </a:lnTo>
                <a:lnTo>
                  <a:pt x="69164" y="40640"/>
                </a:lnTo>
                <a:lnTo>
                  <a:pt x="73152" y="36830"/>
                </a:lnTo>
                <a:lnTo>
                  <a:pt x="74422" y="35445"/>
                </a:lnTo>
                <a:lnTo>
                  <a:pt x="76644" y="33020"/>
                </a:lnTo>
                <a:lnTo>
                  <a:pt x="79984" y="29210"/>
                </a:lnTo>
                <a:lnTo>
                  <a:pt x="81622" y="27940"/>
                </a:lnTo>
                <a:lnTo>
                  <a:pt x="82372" y="27940"/>
                </a:lnTo>
                <a:lnTo>
                  <a:pt x="82372" y="20853"/>
                </a:lnTo>
                <a:lnTo>
                  <a:pt x="62293" y="35255"/>
                </a:lnTo>
                <a:lnTo>
                  <a:pt x="62674" y="34785"/>
                </a:lnTo>
                <a:lnTo>
                  <a:pt x="61861" y="35445"/>
                </a:lnTo>
                <a:lnTo>
                  <a:pt x="62090" y="35445"/>
                </a:lnTo>
                <a:lnTo>
                  <a:pt x="47180" y="49530"/>
                </a:lnTo>
                <a:lnTo>
                  <a:pt x="34404" y="66040"/>
                </a:lnTo>
                <a:lnTo>
                  <a:pt x="33121" y="68618"/>
                </a:lnTo>
                <a:lnTo>
                  <a:pt x="33121" y="92557"/>
                </a:lnTo>
                <a:lnTo>
                  <a:pt x="31978" y="93980"/>
                </a:lnTo>
                <a:lnTo>
                  <a:pt x="30175" y="96405"/>
                </a:lnTo>
                <a:lnTo>
                  <a:pt x="30187" y="96050"/>
                </a:lnTo>
                <a:lnTo>
                  <a:pt x="30340" y="95250"/>
                </a:lnTo>
                <a:lnTo>
                  <a:pt x="30048" y="95250"/>
                </a:lnTo>
                <a:lnTo>
                  <a:pt x="29819" y="96405"/>
                </a:lnTo>
                <a:lnTo>
                  <a:pt x="29654" y="96405"/>
                </a:lnTo>
                <a:lnTo>
                  <a:pt x="29743" y="96050"/>
                </a:lnTo>
                <a:lnTo>
                  <a:pt x="29946" y="95250"/>
                </a:lnTo>
                <a:lnTo>
                  <a:pt x="30568" y="93980"/>
                </a:lnTo>
                <a:lnTo>
                  <a:pt x="31902" y="91440"/>
                </a:lnTo>
                <a:lnTo>
                  <a:pt x="32791" y="91440"/>
                </a:lnTo>
                <a:lnTo>
                  <a:pt x="32969" y="92557"/>
                </a:lnTo>
                <a:lnTo>
                  <a:pt x="33121" y="92557"/>
                </a:lnTo>
                <a:lnTo>
                  <a:pt x="33121" y="68618"/>
                </a:lnTo>
                <a:lnTo>
                  <a:pt x="28930" y="77012"/>
                </a:lnTo>
                <a:lnTo>
                  <a:pt x="28930" y="95250"/>
                </a:lnTo>
                <a:lnTo>
                  <a:pt x="28727" y="96405"/>
                </a:lnTo>
                <a:lnTo>
                  <a:pt x="28435" y="97790"/>
                </a:lnTo>
                <a:lnTo>
                  <a:pt x="27546" y="97790"/>
                </a:lnTo>
                <a:lnTo>
                  <a:pt x="27457" y="98031"/>
                </a:lnTo>
                <a:lnTo>
                  <a:pt x="27355" y="98336"/>
                </a:lnTo>
                <a:lnTo>
                  <a:pt x="27127" y="99060"/>
                </a:lnTo>
                <a:lnTo>
                  <a:pt x="27368" y="97790"/>
                </a:lnTo>
                <a:lnTo>
                  <a:pt x="28562" y="95250"/>
                </a:lnTo>
                <a:lnTo>
                  <a:pt x="28930" y="95250"/>
                </a:lnTo>
                <a:lnTo>
                  <a:pt x="28930" y="77012"/>
                </a:lnTo>
                <a:lnTo>
                  <a:pt x="25742" y="83388"/>
                </a:lnTo>
                <a:lnTo>
                  <a:pt x="25742" y="107911"/>
                </a:lnTo>
                <a:lnTo>
                  <a:pt x="25641" y="109220"/>
                </a:lnTo>
                <a:lnTo>
                  <a:pt x="25590" y="109448"/>
                </a:lnTo>
                <a:lnTo>
                  <a:pt x="24574" y="115570"/>
                </a:lnTo>
                <a:lnTo>
                  <a:pt x="24485" y="116268"/>
                </a:lnTo>
                <a:lnTo>
                  <a:pt x="24409" y="116827"/>
                </a:lnTo>
                <a:lnTo>
                  <a:pt x="23774" y="121920"/>
                </a:lnTo>
                <a:lnTo>
                  <a:pt x="25006" y="120662"/>
                </a:lnTo>
                <a:lnTo>
                  <a:pt x="24917" y="123190"/>
                </a:lnTo>
                <a:lnTo>
                  <a:pt x="24866" y="124460"/>
                </a:lnTo>
                <a:lnTo>
                  <a:pt x="22860" y="125730"/>
                </a:lnTo>
                <a:lnTo>
                  <a:pt x="22987" y="123190"/>
                </a:lnTo>
                <a:lnTo>
                  <a:pt x="23063" y="119367"/>
                </a:lnTo>
                <a:lnTo>
                  <a:pt x="22821" y="119367"/>
                </a:lnTo>
                <a:lnTo>
                  <a:pt x="22771" y="118110"/>
                </a:lnTo>
                <a:lnTo>
                  <a:pt x="22606" y="116827"/>
                </a:lnTo>
                <a:lnTo>
                  <a:pt x="22402" y="118110"/>
                </a:lnTo>
                <a:lnTo>
                  <a:pt x="23177" y="113030"/>
                </a:lnTo>
                <a:lnTo>
                  <a:pt x="23495" y="111760"/>
                </a:lnTo>
                <a:lnTo>
                  <a:pt x="23672" y="113030"/>
                </a:lnTo>
                <a:lnTo>
                  <a:pt x="24193" y="111760"/>
                </a:lnTo>
                <a:lnTo>
                  <a:pt x="24320" y="110490"/>
                </a:lnTo>
                <a:lnTo>
                  <a:pt x="24409" y="110210"/>
                </a:lnTo>
                <a:lnTo>
                  <a:pt x="24688" y="109220"/>
                </a:lnTo>
                <a:lnTo>
                  <a:pt x="25133" y="107911"/>
                </a:lnTo>
                <a:lnTo>
                  <a:pt x="25742" y="107911"/>
                </a:lnTo>
                <a:lnTo>
                  <a:pt x="25742" y="83388"/>
                </a:lnTo>
                <a:lnTo>
                  <a:pt x="18122" y="114300"/>
                </a:lnTo>
                <a:lnTo>
                  <a:pt x="17487" y="116827"/>
                </a:lnTo>
                <a:lnTo>
                  <a:pt x="16789" y="119367"/>
                </a:lnTo>
                <a:lnTo>
                  <a:pt x="16687" y="120446"/>
                </a:lnTo>
                <a:lnTo>
                  <a:pt x="15582" y="132080"/>
                </a:lnTo>
                <a:lnTo>
                  <a:pt x="15875" y="133350"/>
                </a:lnTo>
                <a:lnTo>
                  <a:pt x="15900" y="134620"/>
                </a:lnTo>
                <a:lnTo>
                  <a:pt x="16116" y="135890"/>
                </a:lnTo>
                <a:lnTo>
                  <a:pt x="19113" y="135890"/>
                </a:lnTo>
                <a:lnTo>
                  <a:pt x="21920" y="137160"/>
                </a:lnTo>
                <a:lnTo>
                  <a:pt x="40627" y="137160"/>
                </a:lnTo>
                <a:lnTo>
                  <a:pt x="47879" y="135890"/>
                </a:lnTo>
                <a:lnTo>
                  <a:pt x="54495" y="137160"/>
                </a:lnTo>
                <a:lnTo>
                  <a:pt x="103797" y="137160"/>
                </a:lnTo>
                <a:lnTo>
                  <a:pt x="108458" y="138430"/>
                </a:lnTo>
                <a:lnTo>
                  <a:pt x="111175" y="138430"/>
                </a:lnTo>
                <a:lnTo>
                  <a:pt x="113538" y="137160"/>
                </a:lnTo>
                <a:lnTo>
                  <a:pt x="119380" y="137160"/>
                </a:lnTo>
                <a:lnTo>
                  <a:pt x="120992" y="135890"/>
                </a:lnTo>
                <a:lnTo>
                  <a:pt x="122555" y="135890"/>
                </a:lnTo>
                <a:lnTo>
                  <a:pt x="123050" y="134620"/>
                </a:lnTo>
                <a:lnTo>
                  <a:pt x="123761" y="133350"/>
                </a:lnTo>
                <a:lnTo>
                  <a:pt x="124561" y="130810"/>
                </a:lnTo>
                <a:lnTo>
                  <a:pt x="125742" y="127000"/>
                </a:lnTo>
                <a:lnTo>
                  <a:pt x="126644" y="124460"/>
                </a:lnTo>
                <a:lnTo>
                  <a:pt x="127457" y="121920"/>
                </a:lnTo>
                <a:lnTo>
                  <a:pt x="128384" y="120446"/>
                </a:lnTo>
                <a:lnTo>
                  <a:pt x="129286" y="118110"/>
                </a:lnTo>
                <a:lnTo>
                  <a:pt x="129984" y="116827"/>
                </a:lnTo>
                <a:lnTo>
                  <a:pt x="131432" y="114122"/>
                </a:lnTo>
                <a:lnTo>
                  <a:pt x="133896" y="109220"/>
                </a:lnTo>
                <a:lnTo>
                  <a:pt x="139420" y="105397"/>
                </a:lnTo>
                <a:lnTo>
                  <a:pt x="137629" y="106654"/>
                </a:lnTo>
                <a:lnTo>
                  <a:pt x="136766" y="107911"/>
                </a:lnTo>
                <a:lnTo>
                  <a:pt x="135229" y="110210"/>
                </a:lnTo>
                <a:lnTo>
                  <a:pt x="135191" y="110363"/>
                </a:lnTo>
                <a:lnTo>
                  <a:pt x="141020" y="105397"/>
                </a:lnTo>
                <a:lnTo>
                  <a:pt x="141998" y="104140"/>
                </a:lnTo>
                <a:lnTo>
                  <a:pt x="142062" y="103949"/>
                </a:lnTo>
                <a:lnTo>
                  <a:pt x="142176" y="103619"/>
                </a:lnTo>
                <a:lnTo>
                  <a:pt x="142443" y="102870"/>
                </a:lnTo>
                <a:lnTo>
                  <a:pt x="147066" y="101600"/>
                </a:lnTo>
                <a:lnTo>
                  <a:pt x="144919" y="102870"/>
                </a:lnTo>
                <a:lnTo>
                  <a:pt x="149313" y="101549"/>
                </a:lnTo>
                <a:lnTo>
                  <a:pt x="153047" y="99060"/>
                </a:lnTo>
                <a:lnTo>
                  <a:pt x="162890" y="97790"/>
                </a:lnTo>
                <a:lnTo>
                  <a:pt x="175590" y="96520"/>
                </a:lnTo>
                <a:lnTo>
                  <a:pt x="187731" y="97790"/>
                </a:lnTo>
                <a:lnTo>
                  <a:pt x="198831" y="101549"/>
                </a:lnTo>
                <a:lnTo>
                  <a:pt x="201904" y="103136"/>
                </a:lnTo>
                <a:lnTo>
                  <a:pt x="202692" y="104140"/>
                </a:lnTo>
                <a:lnTo>
                  <a:pt x="200634" y="104140"/>
                </a:lnTo>
                <a:lnTo>
                  <a:pt x="205574" y="106654"/>
                </a:lnTo>
                <a:lnTo>
                  <a:pt x="207365" y="107911"/>
                </a:lnTo>
                <a:lnTo>
                  <a:pt x="202819" y="103619"/>
                </a:lnTo>
                <a:lnTo>
                  <a:pt x="208610" y="106654"/>
                </a:lnTo>
                <a:lnTo>
                  <a:pt x="209727" y="107911"/>
                </a:lnTo>
                <a:lnTo>
                  <a:pt x="211823" y="110363"/>
                </a:lnTo>
                <a:lnTo>
                  <a:pt x="211937" y="110490"/>
                </a:lnTo>
                <a:lnTo>
                  <a:pt x="213029" y="111760"/>
                </a:lnTo>
                <a:lnTo>
                  <a:pt x="211823" y="110363"/>
                </a:lnTo>
                <a:lnTo>
                  <a:pt x="209473" y="109220"/>
                </a:lnTo>
                <a:lnTo>
                  <a:pt x="209181" y="109220"/>
                </a:lnTo>
                <a:lnTo>
                  <a:pt x="210947" y="110490"/>
                </a:lnTo>
                <a:lnTo>
                  <a:pt x="212090" y="113030"/>
                </a:lnTo>
                <a:lnTo>
                  <a:pt x="216928" y="119367"/>
                </a:lnTo>
                <a:lnTo>
                  <a:pt x="218554" y="121920"/>
                </a:lnTo>
                <a:lnTo>
                  <a:pt x="219925" y="125730"/>
                </a:lnTo>
                <a:lnTo>
                  <a:pt x="220497" y="127000"/>
                </a:lnTo>
                <a:lnTo>
                  <a:pt x="220091" y="125730"/>
                </a:lnTo>
                <a:lnTo>
                  <a:pt x="218973" y="121920"/>
                </a:lnTo>
                <a:lnTo>
                  <a:pt x="220726" y="125730"/>
                </a:lnTo>
                <a:lnTo>
                  <a:pt x="221678" y="128270"/>
                </a:lnTo>
                <a:lnTo>
                  <a:pt x="223037" y="133350"/>
                </a:lnTo>
                <a:lnTo>
                  <a:pt x="222910" y="139700"/>
                </a:lnTo>
                <a:lnTo>
                  <a:pt x="222834" y="143510"/>
                </a:lnTo>
                <a:lnTo>
                  <a:pt x="221742" y="147320"/>
                </a:lnTo>
                <a:lnTo>
                  <a:pt x="221424" y="146050"/>
                </a:lnTo>
                <a:lnTo>
                  <a:pt x="220459" y="151130"/>
                </a:lnTo>
                <a:lnTo>
                  <a:pt x="201828" y="171983"/>
                </a:lnTo>
                <a:lnTo>
                  <a:pt x="201828" y="182880"/>
                </a:lnTo>
                <a:lnTo>
                  <a:pt x="196469" y="188264"/>
                </a:lnTo>
                <a:lnTo>
                  <a:pt x="197980" y="186690"/>
                </a:lnTo>
                <a:lnTo>
                  <a:pt x="201676" y="182880"/>
                </a:lnTo>
                <a:lnTo>
                  <a:pt x="201828" y="182880"/>
                </a:lnTo>
                <a:lnTo>
                  <a:pt x="201828" y="171983"/>
                </a:lnTo>
                <a:lnTo>
                  <a:pt x="200647" y="172720"/>
                </a:lnTo>
                <a:lnTo>
                  <a:pt x="195592" y="174650"/>
                </a:lnTo>
                <a:lnTo>
                  <a:pt x="195592" y="189141"/>
                </a:lnTo>
                <a:lnTo>
                  <a:pt x="167678" y="217170"/>
                </a:lnTo>
                <a:lnTo>
                  <a:pt x="156514" y="227330"/>
                </a:lnTo>
                <a:lnTo>
                  <a:pt x="156121" y="227330"/>
                </a:lnTo>
                <a:lnTo>
                  <a:pt x="150139" y="233680"/>
                </a:lnTo>
                <a:lnTo>
                  <a:pt x="143967" y="240030"/>
                </a:lnTo>
                <a:lnTo>
                  <a:pt x="131318" y="250190"/>
                </a:lnTo>
                <a:lnTo>
                  <a:pt x="131394" y="247650"/>
                </a:lnTo>
                <a:lnTo>
                  <a:pt x="135826" y="243840"/>
                </a:lnTo>
                <a:lnTo>
                  <a:pt x="143205" y="237490"/>
                </a:lnTo>
                <a:lnTo>
                  <a:pt x="155155" y="227330"/>
                </a:lnTo>
                <a:lnTo>
                  <a:pt x="162852" y="219710"/>
                </a:lnTo>
                <a:lnTo>
                  <a:pt x="166700" y="215900"/>
                </a:lnTo>
                <a:lnTo>
                  <a:pt x="177368" y="204431"/>
                </a:lnTo>
                <a:lnTo>
                  <a:pt x="183273" y="199390"/>
                </a:lnTo>
                <a:lnTo>
                  <a:pt x="195592" y="189141"/>
                </a:lnTo>
                <a:lnTo>
                  <a:pt x="195592" y="174650"/>
                </a:lnTo>
                <a:lnTo>
                  <a:pt x="193967" y="175260"/>
                </a:lnTo>
                <a:lnTo>
                  <a:pt x="190754" y="176415"/>
                </a:lnTo>
                <a:lnTo>
                  <a:pt x="190754" y="186690"/>
                </a:lnTo>
                <a:lnTo>
                  <a:pt x="182918" y="195580"/>
                </a:lnTo>
                <a:lnTo>
                  <a:pt x="165862" y="210807"/>
                </a:lnTo>
                <a:lnTo>
                  <a:pt x="158051" y="219710"/>
                </a:lnTo>
                <a:lnTo>
                  <a:pt x="157657" y="218440"/>
                </a:lnTo>
                <a:lnTo>
                  <a:pt x="151587" y="226060"/>
                </a:lnTo>
                <a:lnTo>
                  <a:pt x="145135" y="231140"/>
                </a:lnTo>
                <a:lnTo>
                  <a:pt x="138417" y="237490"/>
                </a:lnTo>
                <a:lnTo>
                  <a:pt x="131521" y="243840"/>
                </a:lnTo>
                <a:lnTo>
                  <a:pt x="131419" y="232410"/>
                </a:lnTo>
                <a:lnTo>
                  <a:pt x="137452" y="226060"/>
                </a:lnTo>
                <a:lnTo>
                  <a:pt x="139903" y="223520"/>
                </a:lnTo>
                <a:lnTo>
                  <a:pt x="143560" y="219710"/>
                </a:lnTo>
                <a:lnTo>
                  <a:pt x="149847" y="214553"/>
                </a:lnTo>
                <a:lnTo>
                  <a:pt x="151028" y="213360"/>
                </a:lnTo>
                <a:lnTo>
                  <a:pt x="156121" y="208280"/>
                </a:lnTo>
                <a:lnTo>
                  <a:pt x="155841" y="209550"/>
                </a:lnTo>
                <a:lnTo>
                  <a:pt x="158115" y="205740"/>
                </a:lnTo>
                <a:lnTo>
                  <a:pt x="158775" y="204787"/>
                </a:lnTo>
                <a:lnTo>
                  <a:pt x="158940" y="205740"/>
                </a:lnTo>
                <a:lnTo>
                  <a:pt x="160883" y="204431"/>
                </a:lnTo>
                <a:lnTo>
                  <a:pt x="164592" y="201930"/>
                </a:lnTo>
                <a:lnTo>
                  <a:pt x="168338" y="195580"/>
                </a:lnTo>
                <a:lnTo>
                  <a:pt x="173291" y="191770"/>
                </a:lnTo>
                <a:lnTo>
                  <a:pt x="173215" y="193040"/>
                </a:lnTo>
                <a:lnTo>
                  <a:pt x="174129" y="193040"/>
                </a:lnTo>
                <a:lnTo>
                  <a:pt x="174929" y="191770"/>
                </a:lnTo>
                <a:lnTo>
                  <a:pt x="175082" y="191592"/>
                </a:lnTo>
                <a:lnTo>
                  <a:pt x="176047" y="190500"/>
                </a:lnTo>
                <a:lnTo>
                  <a:pt x="177380" y="189014"/>
                </a:lnTo>
                <a:lnTo>
                  <a:pt x="182524" y="189014"/>
                </a:lnTo>
                <a:lnTo>
                  <a:pt x="190754" y="186690"/>
                </a:lnTo>
                <a:lnTo>
                  <a:pt x="190754" y="176415"/>
                </a:lnTo>
                <a:lnTo>
                  <a:pt x="186829" y="177800"/>
                </a:lnTo>
                <a:lnTo>
                  <a:pt x="171780" y="180340"/>
                </a:lnTo>
                <a:lnTo>
                  <a:pt x="168757" y="180340"/>
                </a:lnTo>
                <a:lnTo>
                  <a:pt x="168757" y="190500"/>
                </a:lnTo>
                <a:lnTo>
                  <a:pt x="159626" y="199390"/>
                </a:lnTo>
                <a:lnTo>
                  <a:pt x="158889" y="199986"/>
                </a:lnTo>
                <a:lnTo>
                  <a:pt x="158889" y="204431"/>
                </a:lnTo>
                <a:lnTo>
                  <a:pt x="158889" y="199986"/>
                </a:lnTo>
                <a:lnTo>
                  <a:pt x="148920" y="207911"/>
                </a:lnTo>
                <a:lnTo>
                  <a:pt x="149288" y="205740"/>
                </a:lnTo>
                <a:lnTo>
                  <a:pt x="149872" y="205740"/>
                </a:lnTo>
                <a:lnTo>
                  <a:pt x="154914" y="200660"/>
                </a:lnTo>
                <a:lnTo>
                  <a:pt x="160337" y="195580"/>
                </a:lnTo>
                <a:lnTo>
                  <a:pt x="165887" y="190500"/>
                </a:lnTo>
                <a:lnTo>
                  <a:pt x="168757" y="190500"/>
                </a:lnTo>
                <a:lnTo>
                  <a:pt x="168757" y="180340"/>
                </a:lnTo>
                <a:lnTo>
                  <a:pt x="158673" y="180340"/>
                </a:lnTo>
                <a:lnTo>
                  <a:pt x="158673" y="190500"/>
                </a:lnTo>
                <a:lnTo>
                  <a:pt x="153720" y="195580"/>
                </a:lnTo>
                <a:lnTo>
                  <a:pt x="148729" y="199390"/>
                </a:lnTo>
                <a:lnTo>
                  <a:pt x="148450" y="199682"/>
                </a:lnTo>
                <a:lnTo>
                  <a:pt x="148450" y="208280"/>
                </a:lnTo>
                <a:lnTo>
                  <a:pt x="142392" y="213080"/>
                </a:lnTo>
                <a:lnTo>
                  <a:pt x="142811" y="212090"/>
                </a:lnTo>
                <a:lnTo>
                  <a:pt x="144919" y="210807"/>
                </a:lnTo>
                <a:lnTo>
                  <a:pt x="145935" y="209550"/>
                </a:lnTo>
                <a:lnTo>
                  <a:pt x="147472" y="208280"/>
                </a:lnTo>
                <a:lnTo>
                  <a:pt x="148450" y="208280"/>
                </a:lnTo>
                <a:lnTo>
                  <a:pt x="148450" y="199682"/>
                </a:lnTo>
                <a:lnTo>
                  <a:pt x="140868" y="207302"/>
                </a:lnTo>
                <a:lnTo>
                  <a:pt x="140868" y="214223"/>
                </a:lnTo>
                <a:lnTo>
                  <a:pt x="131178" y="223520"/>
                </a:lnTo>
                <a:lnTo>
                  <a:pt x="138404" y="215900"/>
                </a:lnTo>
                <a:lnTo>
                  <a:pt x="140868" y="214223"/>
                </a:lnTo>
                <a:lnTo>
                  <a:pt x="140868" y="207302"/>
                </a:lnTo>
                <a:lnTo>
                  <a:pt x="138633" y="209550"/>
                </a:lnTo>
                <a:lnTo>
                  <a:pt x="138328" y="209550"/>
                </a:lnTo>
                <a:lnTo>
                  <a:pt x="135928" y="212090"/>
                </a:lnTo>
                <a:lnTo>
                  <a:pt x="133477" y="214553"/>
                </a:lnTo>
                <a:lnTo>
                  <a:pt x="130822" y="215900"/>
                </a:lnTo>
                <a:lnTo>
                  <a:pt x="130733" y="214553"/>
                </a:lnTo>
                <a:lnTo>
                  <a:pt x="130683" y="213766"/>
                </a:lnTo>
                <a:lnTo>
                  <a:pt x="130568" y="212090"/>
                </a:lnTo>
                <a:lnTo>
                  <a:pt x="130479" y="210807"/>
                </a:lnTo>
                <a:lnTo>
                  <a:pt x="130390" y="209550"/>
                </a:lnTo>
                <a:lnTo>
                  <a:pt x="130302" y="208280"/>
                </a:lnTo>
                <a:lnTo>
                  <a:pt x="135394" y="203200"/>
                </a:lnTo>
                <a:lnTo>
                  <a:pt x="140487" y="198120"/>
                </a:lnTo>
                <a:lnTo>
                  <a:pt x="145745" y="193040"/>
                </a:lnTo>
                <a:lnTo>
                  <a:pt x="146278" y="191770"/>
                </a:lnTo>
                <a:lnTo>
                  <a:pt x="147548" y="190500"/>
                </a:lnTo>
                <a:lnTo>
                  <a:pt x="158673" y="190500"/>
                </a:lnTo>
                <a:lnTo>
                  <a:pt x="158673" y="180340"/>
                </a:lnTo>
                <a:lnTo>
                  <a:pt x="156235" y="180340"/>
                </a:lnTo>
                <a:lnTo>
                  <a:pt x="148336" y="179070"/>
                </a:lnTo>
                <a:lnTo>
                  <a:pt x="139788" y="179070"/>
                </a:lnTo>
                <a:lnTo>
                  <a:pt x="139788" y="189014"/>
                </a:lnTo>
                <a:lnTo>
                  <a:pt x="136423" y="191770"/>
                </a:lnTo>
                <a:lnTo>
                  <a:pt x="129959" y="198120"/>
                </a:lnTo>
                <a:lnTo>
                  <a:pt x="130035" y="195580"/>
                </a:lnTo>
                <a:lnTo>
                  <a:pt x="130136" y="193040"/>
                </a:lnTo>
                <a:lnTo>
                  <a:pt x="130657" y="189014"/>
                </a:lnTo>
                <a:lnTo>
                  <a:pt x="139788" y="189014"/>
                </a:lnTo>
                <a:lnTo>
                  <a:pt x="139788" y="179070"/>
                </a:lnTo>
                <a:lnTo>
                  <a:pt x="125552" y="179070"/>
                </a:lnTo>
                <a:lnTo>
                  <a:pt x="124460" y="180340"/>
                </a:lnTo>
                <a:lnTo>
                  <a:pt x="121780" y="180340"/>
                </a:lnTo>
                <a:lnTo>
                  <a:pt x="121564" y="181610"/>
                </a:lnTo>
                <a:lnTo>
                  <a:pt x="120307" y="187375"/>
                </a:lnTo>
                <a:lnTo>
                  <a:pt x="120269" y="203200"/>
                </a:lnTo>
                <a:lnTo>
                  <a:pt x="119608" y="200660"/>
                </a:lnTo>
                <a:lnTo>
                  <a:pt x="119710" y="201930"/>
                </a:lnTo>
                <a:lnTo>
                  <a:pt x="120548" y="209550"/>
                </a:lnTo>
                <a:lnTo>
                  <a:pt x="120421" y="208927"/>
                </a:lnTo>
                <a:lnTo>
                  <a:pt x="119773" y="205740"/>
                </a:lnTo>
                <a:lnTo>
                  <a:pt x="119875" y="207010"/>
                </a:lnTo>
                <a:lnTo>
                  <a:pt x="119976" y="208280"/>
                </a:lnTo>
                <a:lnTo>
                  <a:pt x="120078" y="209550"/>
                </a:lnTo>
                <a:lnTo>
                  <a:pt x="120180" y="210807"/>
                </a:lnTo>
                <a:lnTo>
                  <a:pt x="120294" y="212090"/>
                </a:lnTo>
                <a:lnTo>
                  <a:pt x="120396" y="213360"/>
                </a:lnTo>
                <a:lnTo>
                  <a:pt x="120484" y="214553"/>
                </a:lnTo>
                <a:lnTo>
                  <a:pt x="120599" y="215900"/>
                </a:lnTo>
                <a:lnTo>
                  <a:pt x="121488" y="224790"/>
                </a:lnTo>
                <a:lnTo>
                  <a:pt x="121602" y="226060"/>
                </a:lnTo>
                <a:lnTo>
                  <a:pt x="121704" y="227330"/>
                </a:lnTo>
                <a:lnTo>
                  <a:pt x="121831" y="228752"/>
                </a:lnTo>
                <a:lnTo>
                  <a:pt x="121920" y="229870"/>
                </a:lnTo>
                <a:lnTo>
                  <a:pt x="122034" y="231140"/>
                </a:lnTo>
                <a:lnTo>
                  <a:pt x="122135" y="232410"/>
                </a:lnTo>
                <a:lnTo>
                  <a:pt x="122250" y="233680"/>
                </a:lnTo>
                <a:lnTo>
                  <a:pt x="122351" y="236220"/>
                </a:lnTo>
                <a:lnTo>
                  <a:pt x="122453" y="238760"/>
                </a:lnTo>
                <a:lnTo>
                  <a:pt x="122555" y="241300"/>
                </a:lnTo>
                <a:lnTo>
                  <a:pt x="122656" y="243840"/>
                </a:lnTo>
                <a:lnTo>
                  <a:pt x="122135" y="241300"/>
                </a:lnTo>
                <a:lnTo>
                  <a:pt x="122008" y="245592"/>
                </a:lnTo>
                <a:lnTo>
                  <a:pt x="121920" y="248920"/>
                </a:lnTo>
                <a:lnTo>
                  <a:pt x="121805" y="252730"/>
                </a:lnTo>
                <a:lnTo>
                  <a:pt x="121704" y="245592"/>
                </a:lnTo>
                <a:lnTo>
                  <a:pt x="121589" y="246380"/>
                </a:lnTo>
                <a:lnTo>
                  <a:pt x="121145" y="248920"/>
                </a:lnTo>
                <a:lnTo>
                  <a:pt x="120789" y="250190"/>
                </a:lnTo>
                <a:lnTo>
                  <a:pt x="120421" y="252730"/>
                </a:lnTo>
                <a:lnTo>
                  <a:pt x="120294" y="254000"/>
                </a:lnTo>
                <a:lnTo>
                  <a:pt x="120281" y="254139"/>
                </a:lnTo>
                <a:lnTo>
                  <a:pt x="119900" y="256540"/>
                </a:lnTo>
                <a:lnTo>
                  <a:pt x="120243" y="259080"/>
                </a:lnTo>
                <a:lnTo>
                  <a:pt x="122135" y="261620"/>
                </a:lnTo>
                <a:lnTo>
                  <a:pt x="122974" y="261620"/>
                </a:lnTo>
                <a:lnTo>
                  <a:pt x="124040" y="262890"/>
                </a:lnTo>
                <a:lnTo>
                  <a:pt x="127635" y="262890"/>
                </a:lnTo>
                <a:lnTo>
                  <a:pt x="125920" y="261620"/>
                </a:lnTo>
                <a:lnTo>
                  <a:pt x="124206" y="261620"/>
                </a:lnTo>
                <a:lnTo>
                  <a:pt x="123151" y="260350"/>
                </a:lnTo>
                <a:lnTo>
                  <a:pt x="121932" y="259080"/>
                </a:lnTo>
                <a:lnTo>
                  <a:pt x="122059" y="255270"/>
                </a:lnTo>
                <a:lnTo>
                  <a:pt x="122250" y="256540"/>
                </a:lnTo>
                <a:lnTo>
                  <a:pt x="122745" y="257810"/>
                </a:lnTo>
                <a:lnTo>
                  <a:pt x="123291" y="259080"/>
                </a:lnTo>
                <a:lnTo>
                  <a:pt x="124180" y="259080"/>
                </a:lnTo>
                <a:lnTo>
                  <a:pt x="124434" y="260350"/>
                </a:lnTo>
                <a:lnTo>
                  <a:pt x="145808" y="260350"/>
                </a:lnTo>
                <a:lnTo>
                  <a:pt x="147548" y="261620"/>
                </a:lnTo>
                <a:lnTo>
                  <a:pt x="150253" y="261620"/>
                </a:lnTo>
                <a:lnTo>
                  <a:pt x="157530" y="261620"/>
                </a:lnTo>
                <a:lnTo>
                  <a:pt x="160159" y="260350"/>
                </a:lnTo>
                <a:lnTo>
                  <a:pt x="180568" y="260350"/>
                </a:lnTo>
                <a:lnTo>
                  <a:pt x="181559" y="261620"/>
                </a:lnTo>
                <a:lnTo>
                  <a:pt x="188099" y="261620"/>
                </a:lnTo>
                <a:lnTo>
                  <a:pt x="193255" y="262890"/>
                </a:lnTo>
                <a:lnTo>
                  <a:pt x="196799" y="262890"/>
                </a:lnTo>
                <a:lnTo>
                  <a:pt x="199428" y="264160"/>
                </a:lnTo>
                <a:lnTo>
                  <a:pt x="203415" y="265430"/>
                </a:lnTo>
                <a:lnTo>
                  <a:pt x="208737" y="265430"/>
                </a:lnTo>
                <a:lnTo>
                  <a:pt x="212483" y="267970"/>
                </a:lnTo>
                <a:lnTo>
                  <a:pt x="216103" y="269240"/>
                </a:lnTo>
                <a:lnTo>
                  <a:pt x="221221" y="270510"/>
                </a:lnTo>
                <a:lnTo>
                  <a:pt x="228612" y="280670"/>
                </a:lnTo>
                <a:lnTo>
                  <a:pt x="227342" y="279400"/>
                </a:lnTo>
                <a:lnTo>
                  <a:pt x="225640" y="276860"/>
                </a:lnTo>
                <a:lnTo>
                  <a:pt x="223824" y="275590"/>
                </a:lnTo>
                <a:lnTo>
                  <a:pt x="221373" y="274320"/>
                </a:lnTo>
                <a:lnTo>
                  <a:pt x="222262" y="275590"/>
                </a:lnTo>
                <a:lnTo>
                  <a:pt x="228257" y="280670"/>
                </a:lnTo>
                <a:lnTo>
                  <a:pt x="232105" y="289560"/>
                </a:lnTo>
                <a:lnTo>
                  <a:pt x="233832" y="293370"/>
                </a:lnTo>
                <a:lnTo>
                  <a:pt x="234505" y="297180"/>
                </a:lnTo>
                <a:lnTo>
                  <a:pt x="234429" y="303530"/>
                </a:lnTo>
                <a:lnTo>
                  <a:pt x="233781" y="309880"/>
                </a:lnTo>
                <a:lnTo>
                  <a:pt x="233095" y="312420"/>
                </a:lnTo>
                <a:lnTo>
                  <a:pt x="232549" y="316230"/>
                </a:lnTo>
                <a:lnTo>
                  <a:pt x="231749" y="320040"/>
                </a:lnTo>
                <a:lnTo>
                  <a:pt x="231660" y="322580"/>
                </a:lnTo>
                <a:lnTo>
                  <a:pt x="228536" y="328930"/>
                </a:lnTo>
                <a:lnTo>
                  <a:pt x="228866" y="327660"/>
                </a:lnTo>
                <a:lnTo>
                  <a:pt x="228790" y="327469"/>
                </a:lnTo>
                <a:lnTo>
                  <a:pt x="228727" y="327660"/>
                </a:lnTo>
                <a:lnTo>
                  <a:pt x="228231" y="328930"/>
                </a:lnTo>
                <a:lnTo>
                  <a:pt x="226250" y="331470"/>
                </a:lnTo>
                <a:lnTo>
                  <a:pt x="224421" y="334010"/>
                </a:lnTo>
                <a:lnTo>
                  <a:pt x="221500" y="337820"/>
                </a:lnTo>
                <a:lnTo>
                  <a:pt x="220408" y="337820"/>
                </a:lnTo>
                <a:lnTo>
                  <a:pt x="221576" y="336550"/>
                </a:lnTo>
                <a:lnTo>
                  <a:pt x="222618" y="335280"/>
                </a:lnTo>
                <a:lnTo>
                  <a:pt x="222999" y="334568"/>
                </a:lnTo>
                <a:lnTo>
                  <a:pt x="221195" y="336550"/>
                </a:lnTo>
                <a:lnTo>
                  <a:pt x="218452" y="338747"/>
                </a:lnTo>
                <a:lnTo>
                  <a:pt x="216166" y="341630"/>
                </a:lnTo>
                <a:lnTo>
                  <a:pt x="211416" y="344170"/>
                </a:lnTo>
                <a:lnTo>
                  <a:pt x="206679" y="347980"/>
                </a:lnTo>
                <a:lnTo>
                  <a:pt x="200406" y="350418"/>
                </a:lnTo>
                <a:lnTo>
                  <a:pt x="196176" y="351637"/>
                </a:lnTo>
                <a:lnTo>
                  <a:pt x="196507" y="351790"/>
                </a:lnTo>
                <a:lnTo>
                  <a:pt x="197396" y="351790"/>
                </a:lnTo>
                <a:lnTo>
                  <a:pt x="191795" y="354228"/>
                </a:lnTo>
                <a:lnTo>
                  <a:pt x="192087" y="354228"/>
                </a:lnTo>
                <a:lnTo>
                  <a:pt x="184238" y="355727"/>
                </a:lnTo>
                <a:lnTo>
                  <a:pt x="184238" y="367030"/>
                </a:lnTo>
                <a:lnTo>
                  <a:pt x="180098" y="373380"/>
                </a:lnTo>
                <a:lnTo>
                  <a:pt x="176009" y="378460"/>
                </a:lnTo>
                <a:lnTo>
                  <a:pt x="170764" y="382270"/>
                </a:lnTo>
                <a:lnTo>
                  <a:pt x="169672" y="382270"/>
                </a:lnTo>
                <a:lnTo>
                  <a:pt x="174307" y="377190"/>
                </a:lnTo>
                <a:lnTo>
                  <a:pt x="175564" y="375920"/>
                </a:lnTo>
                <a:lnTo>
                  <a:pt x="179552" y="371919"/>
                </a:lnTo>
                <a:lnTo>
                  <a:pt x="184238" y="367030"/>
                </a:lnTo>
                <a:lnTo>
                  <a:pt x="184238" y="355727"/>
                </a:lnTo>
                <a:lnTo>
                  <a:pt x="181165" y="356311"/>
                </a:lnTo>
                <a:lnTo>
                  <a:pt x="181165" y="364490"/>
                </a:lnTo>
                <a:lnTo>
                  <a:pt x="178511" y="365760"/>
                </a:lnTo>
                <a:lnTo>
                  <a:pt x="175615" y="368300"/>
                </a:lnTo>
                <a:lnTo>
                  <a:pt x="173926" y="371919"/>
                </a:lnTo>
                <a:lnTo>
                  <a:pt x="173659" y="370840"/>
                </a:lnTo>
                <a:lnTo>
                  <a:pt x="172593" y="373380"/>
                </a:lnTo>
                <a:lnTo>
                  <a:pt x="171234" y="374650"/>
                </a:lnTo>
                <a:lnTo>
                  <a:pt x="169748" y="375920"/>
                </a:lnTo>
                <a:lnTo>
                  <a:pt x="169494" y="375920"/>
                </a:lnTo>
                <a:lnTo>
                  <a:pt x="169697" y="374650"/>
                </a:lnTo>
                <a:lnTo>
                  <a:pt x="168592" y="375069"/>
                </a:lnTo>
                <a:lnTo>
                  <a:pt x="168592" y="383311"/>
                </a:lnTo>
                <a:lnTo>
                  <a:pt x="168503" y="383540"/>
                </a:lnTo>
                <a:lnTo>
                  <a:pt x="168186" y="383755"/>
                </a:lnTo>
                <a:lnTo>
                  <a:pt x="167271" y="384733"/>
                </a:lnTo>
                <a:lnTo>
                  <a:pt x="167868" y="383540"/>
                </a:lnTo>
                <a:lnTo>
                  <a:pt x="168389" y="383540"/>
                </a:lnTo>
                <a:lnTo>
                  <a:pt x="168592" y="383311"/>
                </a:lnTo>
                <a:lnTo>
                  <a:pt x="168592" y="375069"/>
                </a:lnTo>
                <a:lnTo>
                  <a:pt x="164299" y="376682"/>
                </a:lnTo>
                <a:lnTo>
                  <a:pt x="162953" y="377190"/>
                </a:lnTo>
                <a:lnTo>
                  <a:pt x="164287" y="376682"/>
                </a:lnTo>
                <a:lnTo>
                  <a:pt x="165214" y="375920"/>
                </a:lnTo>
                <a:lnTo>
                  <a:pt x="170116" y="371919"/>
                </a:lnTo>
                <a:lnTo>
                  <a:pt x="179184" y="364490"/>
                </a:lnTo>
                <a:lnTo>
                  <a:pt x="181165" y="364490"/>
                </a:lnTo>
                <a:lnTo>
                  <a:pt x="181165" y="356311"/>
                </a:lnTo>
                <a:lnTo>
                  <a:pt x="178168" y="356870"/>
                </a:lnTo>
                <a:lnTo>
                  <a:pt x="171881" y="356870"/>
                </a:lnTo>
                <a:lnTo>
                  <a:pt x="192189" y="352933"/>
                </a:lnTo>
                <a:lnTo>
                  <a:pt x="193675" y="352234"/>
                </a:lnTo>
                <a:lnTo>
                  <a:pt x="191909" y="352933"/>
                </a:lnTo>
                <a:lnTo>
                  <a:pt x="188264" y="352933"/>
                </a:lnTo>
                <a:lnTo>
                  <a:pt x="189687" y="352590"/>
                </a:lnTo>
                <a:lnTo>
                  <a:pt x="186740" y="352933"/>
                </a:lnTo>
                <a:lnTo>
                  <a:pt x="186461" y="352933"/>
                </a:lnTo>
                <a:lnTo>
                  <a:pt x="180962" y="353809"/>
                </a:lnTo>
                <a:lnTo>
                  <a:pt x="177126" y="353809"/>
                </a:lnTo>
                <a:lnTo>
                  <a:pt x="182473" y="353060"/>
                </a:lnTo>
                <a:lnTo>
                  <a:pt x="177927" y="353441"/>
                </a:lnTo>
                <a:lnTo>
                  <a:pt x="175780" y="354228"/>
                </a:lnTo>
                <a:lnTo>
                  <a:pt x="171081" y="354228"/>
                </a:lnTo>
                <a:lnTo>
                  <a:pt x="171081" y="364490"/>
                </a:lnTo>
                <a:lnTo>
                  <a:pt x="168402" y="365760"/>
                </a:lnTo>
                <a:lnTo>
                  <a:pt x="165735" y="368300"/>
                </a:lnTo>
                <a:lnTo>
                  <a:pt x="163690" y="371919"/>
                </a:lnTo>
                <a:lnTo>
                  <a:pt x="163550" y="370840"/>
                </a:lnTo>
                <a:lnTo>
                  <a:pt x="162661" y="372287"/>
                </a:lnTo>
                <a:lnTo>
                  <a:pt x="162661" y="378015"/>
                </a:lnTo>
                <a:lnTo>
                  <a:pt x="160235" y="384733"/>
                </a:lnTo>
                <a:lnTo>
                  <a:pt x="159854" y="385267"/>
                </a:lnTo>
                <a:lnTo>
                  <a:pt x="155282" y="391160"/>
                </a:lnTo>
                <a:lnTo>
                  <a:pt x="154838" y="388594"/>
                </a:lnTo>
                <a:lnTo>
                  <a:pt x="153682" y="392391"/>
                </a:lnTo>
                <a:lnTo>
                  <a:pt x="151866" y="393700"/>
                </a:lnTo>
                <a:lnTo>
                  <a:pt x="148361" y="396176"/>
                </a:lnTo>
                <a:lnTo>
                  <a:pt x="148132" y="396455"/>
                </a:lnTo>
                <a:lnTo>
                  <a:pt x="145719" y="400050"/>
                </a:lnTo>
                <a:lnTo>
                  <a:pt x="145440" y="398780"/>
                </a:lnTo>
                <a:lnTo>
                  <a:pt x="144551" y="401320"/>
                </a:lnTo>
                <a:lnTo>
                  <a:pt x="143560" y="401320"/>
                </a:lnTo>
                <a:lnTo>
                  <a:pt x="139471" y="405130"/>
                </a:lnTo>
                <a:lnTo>
                  <a:pt x="136525" y="410210"/>
                </a:lnTo>
                <a:lnTo>
                  <a:pt x="133705" y="413042"/>
                </a:lnTo>
                <a:lnTo>
                  <a:pt x="133705" y="419100"/>
                </a:lnTo>
                <a:lnTo>
                  <a:pt x="129616" y="424180"/>
                </a:lnTo>
                <a:lnTo>
                  <a:pt x="125971" y="426669"/>
                </a:lnTo>
                <a:lnTo>
                  <a:pt x="124142" y="427990"/>
                </a:lnTo>
                <a:lnTo>
                  <a:pt x="124523" y="426669"/>
                </a:lnTo>
                <a:lnTo>
                  <a:pt x="127698" y="424180"/>
                </a:lnTo>
                <a:lnTo>
                  <a:pt x="133705" y="419100"/>
                </a:lnTo>
                <a:lnTo>
                  <a:pt x="133705" y="413042"/>
                </a:lnTo>
                <a:lnTo>
                  <a:pt x="132727" y="414020"/>
                </a:lnTo>
                <a:lnTo>
                  <a:pt x="132092" y="412673"/>
                </a:lnTo>
                <a:lnTo>
                  <a:pt x="129984" y="419100"/>
                </a:lnTo>
                <a:lnTo>
                  <a:pt x="124371" y="421601"/>
                </a:lnTo>
                <a:lnTo>
                  <a:pt x="124104" y="421932"/>
                </a:lnTo>
                <a:lnTo>
                  <a:pt x="121145" y="426669"/>
                </a:lnTo>
                <a:lnTo>
                  <a:pt x="121094" y="425450"/>
                </a:lnTo>
                <a:lnTo>
                  <a:pt x="118592" y="427990"/>
                </a:lnTo>
                <a:lnTo>
                  <a:pt x="116281" y="430530"/>
                </a:lnTo>
                <a:lnTo>
                  <a:pt x="114033" y="433070"/>
                </a:lnTo>
                <a:lnTo>
                  <a:pt x="111302" y="433070"/>
                </a:lnTo>
                <a:lnTo>
                  <a:pt x="108458" y="431800"/>
                </a:lnTo>
                <a:lnTo>
                  <a:pt x="105333" y="430530"/>
                </a:lnTo>
                <a:lnTo>
                  <a:pt x="103822" y="430530"/>
                </a:lnTo>
                <a:lnTo>
                  <a:pt x="105308" y="429260"/>
                </a:lnTo>
                <a:lnTo>
                  <a:pt x="115773" y="420281"/>
                </a:lnTo>
                <a:lnTo>
                  <a:pt x="117157" y="419100"/>
                </a:lnTo>
                <a:lnTo>
                  <a:pt x="130086" y="406400"/>
                </a:lnTo>
                <a:lnTo>
                  <a:pt x="132956" y="403860"/>
                </a:lnTo>
                <a:lnTo>
                  <a:pt x="143129" y="394855"/>
                </a:lnTo>
                <a:lnTo>
                  <a:pt x="145986" y="392391"/>
                </a:lnTo>
                <a:lnTo>
                  <a:pt x="162115" y="378460"/>
                </a:lnTo>
                <a:lnTo>
                  <a:pt x="162661" y="378015"/>
                </a:lnTo>
                <a:lnTo>
                  <a:pt x="162661" y="372287"/>
                </a:lnTo>
                <a:lnTo>
                  <a:pt x="161988" y="373380"/>
                </a:lnTo>
                <a:lnTo>
                  <a:pt x="160032" y="375920"/>
                </a:lnTo>
                <a:lnTo>
                  <a:pt x="158026" y="375920"/>
                </a:lnTo>
                <a:lnTo>
                  <a:pt x="158369" y="374650"/>
                </a:lnTo>
                <a:lnTo>
                  <a:pt x="152882" y="378460"/>
                </a:lnTo>
                <a:lnTo>
                  <a:pt x="148183" y="383540"/>
                </a:lnTo>
                <a:lnTo>
                  <a:pt x="143814" y="388594"/>
                </a:lnTo>
                <a:lnTo>
                  <a:pt x="139217" y="392391"/>
                </a:lnTo>
                <a:lnTo>
                  <a:pt x="139090" y="391883"/>
                </a:lnTo>
                <a:lnTo>
                  <a:pt x="138976" y="391160"/>
                </a:lnTo>
                <a:lnTo>
                  <a:pt x="137007" y="394855"/>
                </a:lnTo>
                <a:lnTo>
                  <a:pt x="137147" y="394855"/>
                </a:lnTo>
                <a:lnTo>
                  <a:pt x="130200" y="398780"/>
                </a:lnTo>
                <a:lnTo>
                  <a:pt x="126682" y="403860"/>
                </a:lnTo>
                <a:lnTo>
                  <a:pt x="126492" y="402590"/>
                </a:lnTo>
                <a:lnTo>
                  <a:pt x="125056" y="405130"/>
                </a:lnTo>
                <a:lnTo>
                  <a:pt x="124142" y="405130"/>
                </a:lnTo>
                <a:lnTo>
                  <a:pt x="118783" y="408940"/>
                </a:lnTo>
                <a:lnTo>
                  <a:pt x="114604" y="415290"/>
                </a:lnTo>
                <a:lnTo>
                  <a:pt x="109651" y="420281"/>
                </a:lnTo>
                <a:lnTo>
                  <a:pt x="109474" y="420141"/>
                </a:lnTo>
                <a:lnTo>
                  <a:pt x="109029" y="419100"/>
                </a:lnTo>
                <a:lnTo>
                  <a:pt x="106794" y="422910"/>
                </a:lnTo>
                <a:lnTo>
                  <a:pt x="103035" y="425450"/>
                </a:lnTo>
                <a:lnTo>
                  <a:pt x="99466" y="429260"/>
                </a:lnTo>
                <a:lnTo>
                  <a:pt x="96862" y="427990"/>
                </a:lnTo>
                <a:lnTo>
                  <a:pt x="94996" y="426669"/>
                </a:lnTo>
                <a:lnTo>
                  <a:pt x="95135" y="426669"/>
                </a:lnTo>
                <a:lnTo>
                  <a:pt x="99453" y="422910"/>
                </a:lnTo>
                <a:lnTo>
                  <a:pt x="100634" y="421601"/>
                </a:lnTo>
                <a:lnTo>
                  <a:pt x="102908" y="419100"/>
                </a:lnTo>
                <a:lnTo>
                  <a:pt x="104051" y="417830"/>
                </a:lnTo>
                <a:lnTo>
                  <a:pt x="107657" y="414020"/>
                </a:lnTo>
                <a:lnTo>
                  <a:pt x="108953" y="412673"/>
                </a:lnTo>
                <a:lnTo>
                  <a:pt x="118656" y="405130"/>
                </a:lnTo>
                <a:lnTo>
                  <a:pt x="121094" y="403860"/>
                </a:lnTo>
                <a:lnTo>
                  <a:pt x="121259" y="402590"/>
                </a:lnTo>
                <a:lnTo>
                  <a:pt x="122110" y="402590"/>
                </a:lnTo>
                <a:lnTo>
                  <a:pt x="122669" y="400050"/>
                </a:lnTo>
                <a:lnTo>
                  <a:pt x="122758" y="398780"/>
                </a:lnTo>
                <a:lnTo>
                  <a:pt x="122859" y="397446"/>
                </a:lnTo>
                <a:lnTo>
                  <a:pt x="122897" y="397078"/>
                </a:lnTo>
                <a:lnTo>
                  <a:pt x="123012" y="396176"/>
                </a:lnTo>
                <a:lnTo>
                  <a:pt x="123266" y="394855"/>
                </a:lnTo>
                <a:lnTo>
                  <a:pt x="125387" y="392391"/>
                </a:lnTo>
                <a:lnTo>
                  <a:pt x="129006" y="392391"/>
                </a:lnTo>
                <a:lnTo>
                  <a:pt x="130035" y="391160"/>
                </a:lnTo>
                <a:lnTo>
                  <a:pt x="131178" y="389890"/>
                </a:lnTo>
                <a:lnTo>
                  <a:pt x="132803" y="387350"/>
                </a:lnTo>
                <a:lnTo>
                  <a:pt x="137045" y="387350"/>
                </a:lnTo>
                <a:lnTo>
                  <a:pt x="138607" y="383540"/>
                </a:lnTo>
                <a:lnTo>
                  <a:pt x="139153" y="383540"/>
                </a:lnTo>
                <a:lnTo>
                  <a:pt x="139242" y="383286"/>
                </a:lnTo>
                <a:lnTo>
                  <a:pt x="140042" y="381000"/>
                </a:lnTo>
                <a:lnTo>
                  <a:pt x="140284" y="381000"/>
                </a:lnTo>
                <a:lnTo>
                  <a:pt x="140855" y="382270"/>
                </a:lnTo>
                <a:lnTo>
                  <a:pt x="141566" y="382270"/>
                </a:lnTo>
                <a:lnTo>
                  <a:pt x="142798" y="381000"/>
                </a:lnTo>
                <a:lnTo>
                  <a:pt x="145262" y="378460"/>
                </a:lnTo>
                <a:lnTo>
                  <a:pt x="150114" y="373380"/>
                </a:lnTo>
                <a:lnTo>
                  <a:pt x="159689" y="363220"/>
                </a:lnTo>
                <a:lnTo>
                  <a:pt x="163474" y="364490"/>
                </a:lnTo>
                <a:lnTo>
                  <a:pt x="171081" y="364490"/>
                </a:lnTo>
                <a:lnTo>
                  <a:pt x="171081" y="354228"/>
                </a:lnTo>
                <a:lnTo>
                  <a:pt x="170573" y="354228"/>
                </a:lnTo>
                <a:lnTo>
                  <a:pt x="165709" y="352933"/>
                </a:lnTo>
                <a:lnTo>
                  <a:pt x="163677" y="352933"/>
                </a:lnTo>
                <a:lnTo>
                  <a:pt x="162166" y="354228"/>
                </a:lnTo>
                <a:lnTo>
                  <a:pt x="161848" y="354228"/>
                </a:lnTo>
                <a:lnTo>
                  <a:pt x="159423" y="352933"/>
                </a:lnTo>
                <a:lnTo>
                  <a:pt x="153174" y="352933"/>
                </a:lnTo>
                <a:lnTo>
                  <a:pt x="147548" y="351790"/>
                </a:lnTo>
                <a:lnTo>
                  <a:pt x="153314" y="351790"/>
                </a:lnTo>
                <a:lnTo>
                  <a:pt x="145618" y="350418"/>
                </a:lnTo>
                <a:lnTo>
                  <a:pt x="146062" y="350418"/>
                </a:lnTo>
                <a:lnTo>
                  <a:pt x="144538" y="349173"/>
                </a:lnTo>
                <a:lnTo>
                  <a:pt x="142875" y="349173"/>
                </a:lnTo>
                <a:lnTo>
                  <a:pt x="141478" y="347980"/>
                </a:lnTo>
                <a:lnTo>
                  <a:pt x="139763" y="347980"/>
                </a:lnTo>
                <a:lnTo>
                  <a:pt x="134073" y="344170"/>
                </a:lnTo>
                <a:lnTo>
                  <a:pt x="138061" y="347980"/>
                </a:lnTo>
                <a:lnTo>
                  <a:pt x="129171" y="342646"/>
                </a:lnTo>
                <a:lnTo>
                  <a:pt x="137439" y="347980"/>
                </a:lnTo>
                <a:lnTo>
                  <a:pt x="135204" y="347332"/>
                </a:lnTo>
                <a:lnTo>
                  <a:pt x="136182" y="347980"/>
                </a:lnTo>
                <a:lnTo>
                  <a:pt x="137858" y="349173"/>
                </a:lnTo>
                <a:lnTo>
                  <a:pt x="139750" y="349173"/>
                </a:lnTo>
                <a:lnTo>
                  <a:pt x="146646" y="352933"/>
                </a:lnTo>
                <a:lnTo>
                  <a:pt x="146812" y="352933"/>
                </a:lnTo>
                <a:lnTo>
                  <a:pt x="147332" y="353847"/>
                </a:lnTo>
                <a:lnTo>
                  <a:pt x="147421" y="353999"/>
                </a:lnTo>
                <a:lnTo>
                  <a:pt x="147916" y="354228"/>
                </a:lnTo>
                <a:lnTo>
                  <a:pt x="148145" y="354228"/>
                </a:lnTo>
                <a:lnTo>
                  <a:pt x="148374" y="354228"/>
                </a:lnTo>
                <a:lnTo>
                  <a:pt x="149123" y="354228"/>
                </a:lnTo>
                <a:lnTo>
                  <a:pt x="150761" y="353060"/>
                </a:lnTo>
                <a:lnTo>
                  <a:pt x="153504" y="354228"/>
                </a:lnTo>
                <a:lnTo>
                  <a:pt x="153314" y="354228"/>
                </a:lnTo>
                <a:lnTo>
                  <a:pt x="164325" y="356870"/>
                </a:lnTo>
                <a:lnTo>
                  <a:pt x="153047" y="356870"/>
                </a:lnTo>
                <a:lnTo>
                  <a:pt x="150710" y="355600"/>
                </a:lnTo>
                <a:lnTo>
                  <a:pt x="148424" y="354380"/>
                </a:lnTo>
                <a:lnTo>
                  <a:pt x="148882" y="355600"/>
                </a:lnTo>
                <a:lnTo>
                  <a:pt x="146316" y="354228"/>
                </a:lnTo>
                <a:lnTo>
                  <a:pt x="143573" y="352933"/>
                </a:lnTo>
                <a:lnTo>
                  <a:pt x="142989" y="352679"/>
                </a:lnTo>
                <a:lnTo>
                  <a:pt x="142989" y="359410"/>
                </a:lnTo>
                <a:lnTo>
                  <a:pt x="137490" y="365760"/>
                </a:lnTo>
                <a:lnTo>
                  <a:pt x="115874" y="386816"/>
                </a:lnTo>
                <a:lnTo>
                  <a:pt x="115874" y="397446"/>
                </a:lnTo>
                <a:lnTo>
                  <a:pt x="115341" y="398780"/>
                </a:lnTo>
                <a:lnTo>
                  <a:pt x="114719" y="400050"/>
                </a:lnTo>
                <a:lnTo>
                  <a:pt x="112293" y="402590"/>
                </a:lnTo>
                <a:lnTo>
                  <a:pt x="112712" y="401320"/>
                </a:lnTo>
                <a:lnTo>
                  <a:pt x="115874" y="397446"/>
                </a:lnTo>
                <a:lnTo>
                  <a:pt x="115874" y="386816"/>
                </a:lnTo>
                <a:lnTo>
                  <a:pt x="114769" y="387350"/>
                </a:lnTo>
                <a:lnTo>
                  <a:pt x="110312" y="393700"/>
                </a:lnTo>
                <a:lnTo>
                  <a:pt x="110236" y="405130"/>
                </a:lnTo>
                <a:lnTo>
                  <a:pt x="106426" y="410210"/>
                </a:lnTo>
                <a:lnTo>
                  <a:pt x="102552" y="414020"/>
                </a:lnTo>
                <a:lnTo>
                  <a:pt x="98069" y="416560"/>
                </a:lnTo>
                <a:lnTo>
                  <a:pt x="96520" y="417830"/>
                </a:lnTo>
                <a:lnTo>
                  <a:pt x="95021" y="419100"/>
                </a:lnTo>
                <a:lnTo>
                  <a:pt x="93510" y="419100"/>
                </a:lnTo>
                <a:lnTo>
                  <a:pt x="98945" y="414020"/>
                </a:lnTo>
                <a:lnTo>
                  <a:pt x="104609" y="408940"/>
                </a:lnTo>
                <a:lnTo>
                  <a:pt x="110236" y="405130"/>
                </a:lnTo>
                <a:lnTo>
                  <a:pt x="110236" y="393801"/>
                </a:lnTo>
                <a:lnTo>
                  <a:pt x="106108" y="398665"/>
                </a:lnTo>
                <a:lnTo>
                  <a:pt x="101714" y="403860"/>
                </a:lnTo>
                <a:lnTo>
                  <a:pt x="98145" y="408940"/>
                </a:lnTo>
                <a:lnTo>
                  <a:pt x="93713" y="414020"/>
                </a:lnTo>
                <a:lnTo>
                  <a:pt x="93599" y="412673"/>
                </a:lnTo>
                <a:lnTo>
                  <a:pt x="93497" y="411480"/>
                </a:lnTo>
                <a:lnTo>
                  <a:pt x="91986" y="415290"/>
                </a:lnTo>
                <a:lnTo>
                  <a:pt x="87871" y="417830"/>
                </a:lnTo>
                <a:lnTo>
                  <a:pt x="84366" y="421601"/>
                </a:lnTo>
                <a:lnTo>
                  <a:pt x="81686" y="421601"/>
                </a:lnTo>
                <a:lnTo>
                  <a:pt x="82905" y="420281"/>
                </a:lnTo>
                <a:lnTo>
                  <a:pt x="83997" y="419100"/>
                </a:lnTo>
                <a:lnTo>
                  <a:pt x="87515" y="415290"/>
                </a:lnTo>
                <a:lnTo>
                  <a:pt x="93599" y="408940"/>
                </a:lnTo>
                <a:lnTo>
                  <a:pt x="99847" y="402590"/>
                </a:lnTo>
                <a:lnTo>
                  <a:pt x="104571" y="398780"/>
                </a:lnTo>
                <a:lnTo>
                  <a:pt x="106172" y="397446"/>
                </a:lnTo>
                <a:lnTo>
                  <a:pt x="106616" y="396176"/>
                </a:lnTo>
                <a:lnTo>
                  <a:pt x="107048" y="394855"/>
                </a:lnTo>
                <a:lnTo>
                  <a:pt x="107124" y="393700"/>
                </a:lnTo>
                <a:lnTo>
                  <a:pt x="107213" y="392391"/>
                </a:lnTo>
                <a:lnTo>
                  <a:pt x="107289" y="391160"/>
                </a:lnTo>
                <a:lnTo>
                  <a:pt x="108038" y="388594"/>
                </a:lnTo>
                <a:lnTo>
                  <a:pt x="108204" y="388594"/>
                </a:lnTo>
                <a:lnTo>
                  <a:pt x="110693" y="385787"/>
                </a:lnTo>
                <a:lnTo>
                  <a:pt x="111340" y="385787"/>
                </a:lnTo>
                <a:lnTo>
                  <a:pt x="114592" y="384733"/>
                </a:lnTo>
                <a:lnTo>
                  <a:pt x="114401" y="384733"/>
                </a:lnTo>
                <a:lnTo>
                  <a:pt x="116611" y="381000"/>
                </a:lnTo>
                <a:lnTo>
                  <a:pt x="116801" y="382092"/>
                </a:lnTo>
                <a:lnTo>
                  <a:pt x="117538" y="381000"/>
                </a:lnTo>
                <a:lnTo>
                  <a:pt x="118389" y="379730"/>
                </a:lnTo>
                <a:lnTo>
                  <a:pt x="122821" y="378460"/>
                </a:lnTo>
                <a:lnTo>
                  <a:pt x="124460" y="373380"/>
                </a:lnTo>
                <a:lnTo>
                  <a:pt x="125031" y="374650"/>
                </a:lnTo>
                <a:lnTo>
                  <a:pt x="125653" y="373380"/>
                </a:lnTo>
                <a:lnTo>
                  <a:pt x="126263" y="372122"/>
                </a:lnTo>
                <a:lnTo>
                  <a:pt x="126860" y="372770"/>
                </a:lnTo>
                <a:lnTo>
                  <a:pt x="127647" y="371919"/>
                </a:lnTo>
                <a:lnTo>
                  <a:pt x="140360" y="358140"/>
                </a:lnTo>
                <a:lnTo>
                  <a:pt x="141008" y="358140"/>
                </a:lnTo>
                <a:lnTo>
                  <a:pt x="141655" y="359410"/>
                </a:lnTo>
                <a:lnTo>
                  <a:pt x="142989" y="359410"/>
                </a:lnTo>
                <a:lnTo>
                  <a:pt x="142989" y="352679"/>
                </a:lnTo>
                <a:lnTo>
                  <a:pt x="141084" y="351790"/>
                </a:lnTo>
                <a:lnTo>
                  <a:pt x="138493" y="350685"/>
                </a:lnTo>
                <a:lnTo>
                  <a:pt x="140665" y="352234"/>
                </a:lnTo>
                <a:lnTo>
                  <a:pt x="139547" y="351790"/>
                </a:lnTo>
                <a:lnTo>
                  <a:pt x="135140" y="350418"/>
                </a:lnTo>
                <a:lnTo>
                  <a:pt x="135293" y="350418"/>
                </a:lnTo>
                <a:lnTo>
                  <a:pt x="134416" y="349885"/>
                </a:lnTo>
                <a:lnTo>
                  <a:pt x="134416" y="355600"/>
                </a:lnTo>
                <a:lnTo>
                  <a:pt x="129578" y="361823"/>
                </a:lnTo>
                <a:lnTo>
                  <a:pt x="128219" y="363220"/>
                </a:lnTo>
                <a:lnTo>
                  <a:pt x="124447" y="367030"/>
                </a:lnTo>
                <a:lnTo>
                  <a:pt x="119253" y="373380"/>
                </a:lnTo>
                <a:lnTo>
                  <a:pt x="113830" y="378460"/>
                </a:lnTo>
                <a:lnTo>
                  <a:pt x="105638" y="385787"/>
                </a:lnTo>
                <a:lnTo>
                  <a:pt x="104965" y="386549"/>
                </a:lnTo>
                <a:lnTo>
                  <a:pt x="97726" y="396176"/>
                </a:lnTo>
                <a:lnTo>
                  <a:pt x="90170" y="406400"/>
                </a:lnTo>
                <a:lnTo>
                  <a:pt x="82042" y="414020"/>
                </a:lnTo>
                <a:lnTo>
                  <a:pt x="80060" y="416560"/>
                </a:lnTo>
                <a:lnTo>
                  <a:pt x="78155" y="417830"/>
                </a:lnTo>
                <a:lnTo>
                  <a:pt x="76301" y="419100"/>
                </a:lnTo>
                <a:lnTo>
                  <a:pt x="75057" y="419100"/>
                </a:lnTo>
                <a:lnTo>
                  <a:pt x="73647" y="417830"/>
                </a:lnTo>
                <a:lnTo>
                  <a:pt x="71742" y="416560"/>
                </a:lnTo>
                <a:lnTo>
                  <a:pt x="71564" y="417830"/>
                </a:lnTo>
                <a:lnTo>
                  <a:pt x="73647" y="419100"/>
                </a:lnTo>
                <a:lnTo>
                  <a:pt x="75374" y="420281"/>
                </a:lnTo>
                <a:lnTo>
                  <a:pt x="75222" y="420281"/>
                </a:lnTo>
                <a:lnTo>
                  <a:pt x="71272" y="417830"/>
                </a:lnTo>
                <a:lnTo>
                  <a:pt x="69659" y="416560"/>
                </a:lnTo>
                <a:lnTo>
                  <a:pt x="70980" y="415290"/>
                </a:lnTo>
                <a:lnTo>
                  <a:pt x="76288" y="410210"/>
                </a:lnTo>
                <a:lnTo>
                  <a:pt x="82969" y="402590"/>
                </a:lnTo>
                <a:lnTo>
                  <a:pt x="89801" y="396176"/>
                </a:lnTo>
                <a:lnTo>
                  <a:pt x="96685" y="388594"/>
                </a:lnTo>
                <a:lnTo>
                  <a:pt x="104406" y="381000"/>
                </a:lnTo>
                <a:lnTo>
                  <a:pt x="105702" y="379730"/>
                </a:lnTo>
                <a:lnTo>
                  <a:pt x="110756" y="374650"/>
                </a:lnTo>
                <a:lnTo>
                  <a:pt x="123507" y="361823"/>
                </a:lnTo>
                <a:lnTo>
                  <a:pt x="132080" y="354228"/>
                </a:lnTo>
                <a:lnTo>
                  <a:pt x="133502" y="354228"/>
                </a:lnTo>
                <a:lnTo>
                  <a:pt x="134416" y="355600"/>
                </a:lnTo>
                <a:lnTo>
                  <a:pt x="134416" y="349885"/>
                </a:lnTo>
                <a:lnTo>
                  <a:pt x="131318" y="347980"/>
                </a:lnTo>
                <a:lnTo>
                  <a:pt x="129819" y="346710"/>
                </a:lnTo>
                <a:lnTo>
                  <a:pt x="126809" y="344170"/>
                </a:lnTo>
                <a:lnTo>
                  <a:pt x="124955" y="342328"/>
                </a:lnTo>
                <a:lnTo>
                  <a:pt x="124955" y="347980"/>
                </a:lnTo>
                <a:lnTo>
                  <a:pt x="116713" y="356870"/>
                </a:lnTo>
                <a:lnTo>
                  <a:pt x="108394" y="364490"/>
                </a:lnTo>
                <a:lnTo>
                  <a:pt x="103162" y="369138"/>
                </a:lnTo>
                <a:lnTo>
                  <a:pt x="103162" y="375920"/>
                </a:lnTo>
                <a:lnTo>
                  <a:pt x="102387" y="377190"/>
                </a:lnTo>
                <a:lnTo>
                  <a:pt x="101790" y="378015"/>
                </a:lnTo>
                <a:lnTo>
                  <a:pt x="100596" y="379730"/>
                </a:lnTo>
                <a:lnTo>
                  <a:pt x="98793" y="381000"/>
                </a:lnTo>
                <a:lnTo>
                  <a:pt x="98945" y="379933"/>
                </a:lnTo>
                <a:lnTo>
                  <a:pt x="99631" y="379730"/>
                </a:lnTo>
                <a:lnTo>
                  <a:pt x="101790" y="375920"/>
                </a:lnTo>
                <a:lnTo>
                  <a:pt x="102260" y="377063"/>
                </a:lnTo>
                <a:lnTo>
                  <a:pt x="102362" y="377190"/>
                </a:lnTo>
                <a:lnTo>
                  <a:pt x="102438" y="377063"/>
                </a:lnTo>
                <a:lnTo>
                  <a:pt x="103162" y="375920"/>
                </a:lnTo>
                <a:lnTo>
                  <a:pt x="103162" y="369138"/>
                </a:lnTo>
                <a:lnTo>
                  <a:pt x="100025" y="371919"/>
                </a:lnTo>
                <a:lnTo>
                  <a:pt x="98564" y="373151"/>
                </a:lnTo>
                <a:lnTo>
                  <a:pt x="98564" y="380047"/>
                </a:lnTo>
                <a:lnTo>
                  <a:pt x="93395" y="383286"/>
                </a:lnTo>
                <a:lnTo>
                  <a:pt x="93230" y="383286"/>
                </a:lnTo>
                <a:lnTo>
                  <a:pt x="93002" y="383540"/>
                </a:lnTo>
                <a:lnTo>
                  <a:pt x="93243" y="383387"/>
                </a:lnTo>
                <a:lnTo>
                  <a:pt x="93268" y="383540"/>
                </a:lnTo>
                <a:lnTo>
                  <a:pt x="93002" y="383540"/>
                </a:lnTo>
                <a:lnTo>
                  <a:pt x="87795" y="389890"/>
                </a:lnTo>
                <a:lnTo>
                  <a:pt x="82943" y="396176"/>
                </a:lnTo>
                <a:lnTo>
                  <a:pt x="77762" y="402590"/>
                </a:lnTo>
                <a:lnTo>
                  <a:pt x="77660" y="401320"/>
                </a:lnTo>
                <a:lnTo>
                  <a:pt x="77558" y="400050"/>
                </a:lnTo>
                <a:lnTo>
                  <a:pt x="75730" y="403860"/>
                </a:lnTo>
                <a:lnTo>
                  <a:pt x="70497" y="408940"/>
                </a:lnTo>
                <a:lnTo>
                  <a:pt x="66573" y="412673"/>
                </a:lnTo>
                <a:lnTo>
                  <a:pt x="66446" y="412673"/>
                </a:lnTo>
                <a:lnTo>
                  <a:pt x="65519" y="414020"/>
                </a:lnTo>
                <a:lnTo>
                  <a:pt x="65125" y="415290"/>
                </a:lnTo>
                <a:lnTo>
                  <a:pt x="58826" y="411480"/>
                </a:lnTo>
                <a:lnTo>
                  <a:pt x="61150" y="412673"/>
                </a:lnTo>
                <a:lnTo>
                  <a:pt x="60540" y="411480"/>
                </a:lnTo>
                <a:lnTo>
                  <a:pt x="60223" y="411480"/>
                </a:lnTo>
                <a:lnTo>
                  <a:pt x="60591" y="410210"/>
                </a:lnTo>
                <a:lnTo>
                  <a:pt x="60934" y="410210"/>
                </a:lnTo>
                <a:lnTo>
                  <a:pt x="66217" y="412673"/>
                </a:lnTo>
                <a:lnTo>
                  <a:pt x="66370" y="412673"/>
                </a:lnTo>
                <a:lnTo>
                  <a:pt x="64503" y="411480"/>
                </a:lnTo>
                <a:lnTo>
                  <a:pt x="61455" y="410210"/>
                </a:lnTo>
                <a:lnTo>
                  <a:pt x="63055" y="408940"/>
                </a:lnTo>
                <a:lnTo>
                  <a:pt x="64643" y="407670"/>
                </a:lnTo>
                <a:lnTo>
                  <a:pt x="67830" y="405130"/>
                </a:lnTo>
                <a:lnTo>
                  <a:pt x="74320" y="401320"/>
                </a:lnTo>
                <a:lnTo>
                  <a:pt x="78549" y="398780"/>
                </a:lnTo>
                <a:lnTo>
                  <a:pt x="80695" y="397446"/>
                </a:lnTo>
                <a:lnTo>
                  <a:pt x="81305" y="396176"/>
                </a:lnTo>
                <a:lnTo>
                  <a:pt x="81915" y="394855"/>
                </a:lnTo>
                <a:lnTo>
                  <a:pt x="82664" y="391160"/>
                </a:lnTo>
                <a:lnTo>
                  <a:pt x="83502" y="389305"/>
                </a:lnTo>
                <a:lnTo>
                  <a:pt x="83858" y="388594"/>
                </a:lnTo>
                <a:lnTo>
                  <a:pt x="86753" y="385787"/>
                </a:lnTo>
                <a:lnTo>
                  <a:pt x="90639" y="385787"/>
                </a:lnTo>
                <a:lnTo>
                  <a:pt x="93065" y="382270"/>
                </a:lnTo>
                <a:lnTo>
                  <a:pt x="93141" y="382765"/>
                </a:lnTo>
                <a:lnTo>
                  <a:pt x="93230" y="383286"/>
                </a:lnTo>
                <a:lnTo>
                  <a:pt x="94068" y="382270"/>
                </a:lnTo>
                <a:lnTo>
                  <a:pt x="95123" y="381000"/>
                </a:lnTo>
                <a:lnTo>
                  <a:pt x="98564" y="380047"/>
                </a:lnTo>
                <a:lnTo>
                  <a:pt x="98564" y="373151"/>
                </a:lnTo>
                <a:lnTo>
                  <a:pt x="90741" y="379730"/>
                </a:lnTo>
                <a:lnTo>
                  <a:pt x="82359" y="384733"/>
                </a:lnTo>
                <a:lnTo>
                  <a:pt x="81762" y="385267"/>
                </a:lnTo>
                <a:lnTo>
                  <a:pt x="74320" y="392391"/>
                </a:lnTo>
                <a:lnTo>
                  <a:pt x="66509" y="401320"/>
                </a:lnTo>
                <a:lnTo>
                  <a:pt x="58508" y="407670"/>
                </a:lnTo>
                <a:lnTo>
                  <a:pt x="62306" y="401320"/>
                </a:lnTo>
                <a:lnTo>
                  <a:pt x="66675" y="398780"/>
                </a:lnTo>
                <a:lnTo>
                  <a:pt x="68922" y="397446"/>
                </a:lnTo>
                <a:lnTo>
                  <a:pt x="69926" y="396176"/>
                </a:lnTo>
                <a:lnTo>
                  <a:pt x="73901" y="391160"/>
                </a:lnTo>
                <a:lnTo>
                  <a:pt x="78549" y="387350"/>
                </a:lnTo>
                <a:lnTo>
                  <a:pt x="83388" y="383540"/>
                </a:lnTo>
                <a:lnTo>
                  <a:pt x="88138" y="379730"/>
                </a:lnTo>
                <a:lnTo>
                  <a:pt x="88417" y="378460"/>
                </a:lnTo>
                <a:lnTo>
                  <a:pt x="88607" y="378460"/>
                </a:lnTo>
                <a:lnTo>
                  <a:pt x="88671" y="378015"/>
                </a:lnTo>
                <a:lnTo>
                  <a:pt x="88785" y="377190"/>
                </a:lnTo>
                <a:lnTo>
                  <a:pt x="88861" y="377063"/>
                </a:lnTo>
                <a:lnTo>
                  <a:pt x="89598" y="375920"/>
                </a:lnTo>
                <a:lnTo>
                  <a:pt x="89801" y="375920"/>
                </a:lnTo>
                <a:lnTo>
                  <a:pt x="90144" y="374650"/>
                </a:lnTo>
                <a:lnTo>
                  <a:pt x="92544" y="371919"/>
                </a:lnTo>
                <a:lnTo>
                  <a:pt x="92722" y="371919"/>
                </a:lnTo>
                <a:lnTo>
                  <a:pt x="94627" y="370840"/>
                </a:lnTo>
                <a:lnTo>
                  <a:pt x="96939" y="368300"/>
                </a:lnTo>
                <a:lnTo>
                  <a:pt x="103441" y="363220"/>
                </a:lnTo>
                <a:lnTo>
                  <a:pt x="116179" y="351790"/>
                </a:lnTo>
                <a:lnTo>
                  <a:pt x="119380" y="349173"/>
                </a:lnTo>
                <a:lnTo>
                  <a:pt x="122402" y="346710"/>
                </a:lnTo>
                <a:lnTo>
                  <a:pt x="123215" y="346710"/>
                </a:lnTo>
                <a:lnTo>
                  <a:pt x="124117" y="347980"/>
                </a:lnTo>
                <a:lnTo>
                  <a:pt x="124955" y="347980"/>
                </a:lnTo>
                <a:lnTo>
                  <a:pt x="124955" y="342328"/>
                </a:lnTo>
                <a:lnTo>
                  <a:pt x="124256" y="341630"/>
                </a:lnTo>
                <a:lnTo>
                  <a:pt x="123748" y="341071"/>
                </a:lnTo>
                <a:lnTo>
                  <a:pt x="126314" y="343306"/>
                </a:lnTo>
                <a:lnTo>
                  <a:pt x="131572" y="347446"/>
                </a:lnTo>
                <a:lnTo>
                  <a:pt x="125742" y="342531"/>
                </a:lnTo>
                <a:lnTo>
                  <a:pt x="126238" y="343204"/>
                </a:lnTo>
                <a:lnTo>
                  <a:pt x="120370" y="335826"/>
                </a:lnTo>
                <a:lnTo>
                  <a:pt x="121246" y="338239"/>
                </a:lnTo>
                <a:lnTo>
                  <a:pt x="118630" y="335280"/>
                </a:lnTo>
                <a:lnTo>
                  <a:pt x="115633" y="327660"/>
                </a:lnTo>
                <a:lnTo>
                  <a:pt x="115709" y="327469"/>
                </a:lnTo>
                <a:lnTo>
                  <a:pt x="115989" y="326580"/>
                </a:lnTo>
                <a:lnTo>
                  <a:pt x="114528" y="323850"/>
                </a:lnTo>
                <a:lnTo>
                  <a:pt x="112915" y="317500"/>
                </a:lnTo>
                <a:lnTo>
                  <a:pt x="112445" y="314960"/>
                </a:lnTo>
                <a:lnTo>
                  <a:pt x="112153" y="313766"/>
                </a:lnTo>
                <a:lnTo>
                  <a:pt x="112204" y="312280"/>
                </a:lnTo>
                <a:lnTo>
                  <a:pt x="112102" y="313169"/>
                </a:lnTo>
                <a:lnTo>
                  <a:pt x="112077" y="312420"/>
                </a:lnTo>
                <a:lnTo>
                  <a:pt x="111290" y="312420"/>
                </a:lnTo>
                <a:lnTo>
                  <a:pt x="111290" y="330187"/>
                </a:lnTo>
                <a:lnTo>
                  <a:pt x="107289" y="335280"/>
                </a:lnTo>
                <a:lnTo>
                  <a:pt x="98323" y="342925"/>
                </a:lnTo>
                <a:lnTo>
                  <a:pt x="98323" y="349173"/>
                </a:lnTo>
                <a:lnTo>
                  <a:pt x="98120" y="349377"/>
                </a:lnTo>
                <a:lnTo>
                  <a:pt x="98310" y="349173"/>
                </a:lnTo>
                <a:lnTo>
                  <a:pt x="98323" y="342925"/>
                </a:lnTo>
                <a:lnTo>
                  <a:pt x="97256" y="343827"/>
                </a:lnTo>
                <a:lnTo>
                  <a:pt x="97256" y="350304"/>
                </a:lnTo>
                <a:lnTo>
                  <a:pt x="82118" y="367030"/>
                </a:lnTo>
                <a:lnTo>
                  <a:pt x="77889" y="371538"/>
                </a:lnTo>
                <a:lnTo>
                  <a:pt x="77889" y="378460"/>
                </a:lnTo>
                <a:lnTo>
                  <a:pt x="74637" y="382270"/>
                </a:lnTo>
                <a:lnTo>
                  <a:pt x="74053" y="382765"/>
                </a:lnTo>
                <a:lnTo>
                  <a:pt x="75501" y="379730"/>
                </a:lnTo>
                <a:lnTo>
                  <a:pt x="76047" y="379730"/>
                </a:lnTo>
                <a:lnTo>
                  <a:pt x="77393" y="377190"/>
                </a:lnTo>
                <a:lnTo>
                  <a:pt x="77889" y="378460"/>
                </a:lnTo>
                <a:lnTo>
                  <a:pt x="77889" y="371538"/>
                </a:lnTo>
                <a:lnTo>
                  <a:pt x="73774" y="375920"/>
                </a:lnTo>
                <a:lnTo>
                  <a:pt x="72948" y="376631"/>
                </a:lnTo>
                <a:lnTo>
                  <a:pt x="72948" y="383755"/>
                </a:lnTo>
                <a:lnTo>
                  <a:pt x="71475" y="385787"/>
                </a:lnTo>
                <a:lnTo>
                  <a:pt x="71678" y="385787"/>
                </a:lnTo>
                <a:lnTo>
                  <a:pt x="69481" y="387350"/>
                </a:lnTo>
                <a:lnTo>
                  <a:pt x="68173" y="388594"/>
                </a:lnTo>
                <a:lnTo>
                  <a:pt x="67945" y="388594"/>
                </a:lnTo>
                <a:lnTo>
                  <a:pt x="67208" y="389890"/>
                </a:lnTo>
                <a:lnTo>
                  <a:pt x="65620" y="389890"/>
                </a:lnTo>
                <a:lnTo>
                  <a:pt x="64452" y="391160"/>
                </a:lnTo>
                <a:lnTo>
                  <a:pt x="62306" y="393700"/>
                </a:lnTo>
                <a:lnTo>
                  <a:pt x="59385" y="394855"/>
                </a:lnTo>
                <a:lnTo>
                  <a:pt x="59245" y="394855"/>
                </a:lnTo>
                <a:lnTo>
                  <a:pt x="57645" y="396176"/>
                </a:lnTo>
                <a:lnTo>
                  <a:pt x="58293" y="393700"/>
                </a:lnTo>
                <a:lnTo>
                  <a:pt x="58775" y="392391"/>
                </a:lnTo>
                <a:lnTo>
                  <a:pt x="58915" y="392391"/>
                </a:lnTo>
                <a:lnTo>
                  <a:pt x="61239" y="389890"/>
                </a:lnTo>
                <a:lnTo>
                  <a:pt x="65100" y="388594"/>
                </a:lnTo>
                <a:lnTo>
                  <a:pt x="67729" y="385787"/>
                </a:lnTo>
                <a:lnTo>
                  <a:pt x="67449" y="387350"/>
                </a:lnTo>
                <a:lnTo>
                  <a:pt x="68592" y="385787"/>
                </a:lnTo>
                <a:lnTo>
                  <a:pt x="69367" y="384733"/>
                </a:lnTo>
                <a:lnTo>
                  <a:pt x="69583" y="384733"/>
                </a:lnTo>
                <a:lnTo>
                  <a:pt x="72948" y="383755"/>
                </a:lnTo>
                <a:lnTo>
                  <a:pt x="72948" y="376631"/>
                </a:lnTo>
                <a:lnTo>
                  <a:pt x="64922" y="383540"/>
                </a:lnTo>
                <a:lnTo>
                  <a:pt x="59791" y="385546"/>
                </a:lnTo>
                <a:lnTo>
                  <a:pt x="64236" y="381000"/>
                </a:lnTo>
                <a:lnTo>
                  <a:pt x="69646" y="375920"/>
                </a:lnTo>
                <a:lnTo>
                  <a:pt x="73926" y="371919"/>
                </a:lnTo>
                <a:lnTo>
                  <a:pt x="83413" y="363220"/>
                </a:lnTo>
                <a:lnTo>
                  <a:pt x="88417" y="358140"/>
                </a:lnTo>
                <a:lnTo>
                  <a:pt x="91719" y="355600"/>
                </a:lnTo>
                <a:lnTo>
                  <a:pt x="93472" y="354228"/>
                </a:lnTo>
                <a:lnTo>
                  <a:pt x="97129" y="350418"/>
                </a:lnTo>
                <a:lnTo>
                  <a:pt x="97256" y="350304"/>
                </a:lnTo>
                <a:lnTo>
                  <a:pt x="97256" y="343827"/>
                </a:lnTo>
                <a:lnTo>
                  <a:pt x="96850" y="344170"/>
                </a:lnTo>
                <a:lnTo>
                  <a:pt x="91948" y="349173"/>
                </a:lnTo>
                <a:lnTo>
                  <a:pt x="90093" y="351790"/>
                </a:lnTo>
                <a:lnTo>
                  <a:pt x="87934" y="354228"/>
                </a:lnTo>
                <a:lnTo>
                  <a:pt x="85763" y="355600"/>
                </a:lnTo>
                <a:lnTo>
                  <a:pt x="85928" y="354393"/>
                </a:lnTo>
                <a:lnTo>
                  <a:pt x="79921" y="358140"/>
                </a:lnTo>
                <a:lnTo>
                  <a:pt x="74612" y="364490"/>
                </a:lnTo>
                <a:lnTo>
                  <a:pt x="69608" y="369570"/>
                </a:lnTo>
                <a:lnTo>
                  <a:pt x="64376" y="375920"/>
                </a:lnTo>
                <a:lnTo>
                  <a:pt x="64312" y="374650"/>
                </a:lnTo>
                <a:lnTo>
                  <a:pt x="64236" y="373380"/>
                </a:lnTo>
                <a:lnTo>
                  <a:pt x="61849" y="378460"/>
                </a:lnTo>
                <a:lnTo>
                  <a:pt x="56095" y="382358"/>
                </a:lnTo>
                <a:lnTo>
                  <a:pt x="56095" y="389305"/>
                </a:lnTo>
                <a:lnTo>
                  <a:pt x="52959" y="393700"/>
                </a:lnTo>
                <a:lnTo>
                  <a:pt x="47510" y="400050"/>
                </a:lnTo>
                <a:lnTo>
                  <a:pt x="47193" y="399503"/>
                </a:lnTo>
                <a:lnTo>
                  <a:pt x="47193" y="400050"/>
                </a:lnTo>
                <a:lnTo>
                  <a:pt x="46964" y="400050"/>
                </a:lnTo>
                <a:lnTo>
                  <a:pt x="46469" y="401320"/>
                </a:lnTo>
                <a:lnTo>
                  <a:pt x="45580" y="400050"/>
                </a:lnTo>
                <a:lnTo>
                  <a:pt x="46786" y="398818"/>
                </a:lnTo>
                <a:lnTo>
                  <a:pt x="47193" y="400050"/>
                </a:lnTo>
                <a:lnTo>
                  <a:pt x="47193" y="399503"/>
                </a:lnTo>
                <a:lnTo>
                  <a:pt x="46799" y="398805"/>
                </a:lnTo>
                <a:lnTo>
                  <a:pt x="49377" y="396176"/>
                </a:lnTo>
                <a:lnTo>
                  <a:pt x="54292" y="391160"/>
                </a:lnTo>
                <a:lnTo>
                  <a:pt x="56095" y="389305"/>
                </a:lnTo>
                <a:lnTo>
                  <a:pt x="56095" y="382358"/>
                </a:lnTo>
                <a:lnTo>
                  <a:pt x="54343" y="383540"/>
                </a:lnTo>
                <a:lnTo>
                  <a:pt x="50355" y="388594"/>
                </a:lnTo>
                <a:lnTo>
                  <a:pt x="50165" y="387350"/>
                </a:lnTo>
                <a:lnTo>
                  <a:pt x="48501" y="391160"/>
                </a:lnTo>
                <a:lnTo>
                  <a:pt x="47510" y="389890"/>
                </a:lnTo>
                <a:lnTo>
                  <a:pt x="45491" y="392391"/>
                </a:lnTo>
                <a:lnTo>
                  <a:pt x="43573" y="393700"/>
                </a:lnTo>
                <a:lnTo>
                  <a:pt x="41757" y="396176"/>
                </a:lnTo>
                <a:lnTo>
                  <a:pt x="40386" y="394855"/>
                </a:lnTo>
                <a:lnTo>
                  <a:pt x="39674" y="394055"/>
                </a:lnTo>
                <a:lnTo>
                  <a:pt x="40614" y="394855"/>
                </a:lnTo>
                <a:lnTo>
                  <a:pt x="39801" y="393700"/>
                </a:lnTo>
                <a:lnTo>
                  <a:pt x="38011" y="392391"/>
                </a:lnTo>
                <a:lnTo>
                  <a:pt x="38150" y="392544"/>
                </a:lnTo>
                <a:lnTo>
                  <a:pt x="37998" y="392391"/>
                </a:lnTo>
                <a:lnTo>
                  <a:pt x="38315" y="392391"/>
                </a:lnTo>
                <a:lnTo>
                  <a:pt x="42303" y="388594"/>
                </a:lnTo>
                <a:lnTo>
                  <a:pt x="43611" y="387350"/>
                </a:lnTo>
                <a:lnTo>
                  <a:pt x="49060" y="382270"/>
                </a:lnTo>
                <a:lnTo>
                  <a:pt x="60096" y="374650"/>
                </a:lnTo>
                <a:lnTo>
                  <a:pt x="60833" y="372770"/>
                </a:lnTo>
                <a:lnTo>
                  <a:pt x="61112" y="371919"/>
                </a:lnTo>
                <a:lnTo>
                  <a:pt x="61239" y="370840"/>
                </a:lnTo>
                <a:lnTo>
                  <a:pt x="61468" y="368896"/>
                </a:lnTo>
                <a:lnTo>
                  <a:pt x="61582" y="368084"/>
                </a:lnTo>
                <a:lnTo>
                  <a:pt x="62395" y="364490"/>
                </a:lnTo>
                <a:lnTo>
                  <a:pt x="62699" y="364490"/>
                </a:lnTo>
                <a:lnTo>
                  <a:pt x="62852" y="365404"/>
                </a:lnTo>
                <a:lnTo>
                  <a:pt x="63715" y="364490"/>
                </a:lnTo>
                <a:lnTo>
                  <a:pt x="64897" y="363220"/>
                </a:lnTo>
                <a:lnTo>
                  <a:pt x="69176" y="361823"/>
                </a:lnTo>
                <a:lnTo>
                  <a:pt x="68910" y="361823"/>
                </a:lnTo>
                <a:lnTo>
                  <a:pt x="71196" y="359410"/>
                </a:lnTo>
                <a:lnTo>
                  <a:pt x="73050" y="356870"/>
                </a:lnTo>
                <a:lnTo>
                  <a:pt x="77482" y="355600"/>
                </a:lnTo>
                <a:lnTo>
                  <a:pt x="79324" y="351790"/>
                </a:lnTo>
                <a:lnTo>
                  <a:pt x="79870" y="351790"/>
                </a:lnTo>
                <a:lnTo>
                  <a:pt x="79946" y="351637"/>
                </a:lnTo>
                <a:lnTo>
                  <a:pt x="81191" y="349250"/>
                </a:lnTo>
                <a:lnTo>
                  <a:pt x="82181" y="350418"/>
                </a:lnTo>
                <a:lnTo>
                  <a:pt x="82359" y="350418"/>
                </a:lnTo>
                <a:lnTo>
                  <a:pt x="81724" y="351129"/>
                </a:lnTo>
                <a:lnTo>
                  <a:pt x="81635" y="351332"/>
                </a:lnTo>
                <a:lnTo>
                  <a:pt x="83997" y="349173"/>
                </a:lnTo>
                <a:lnTo>
                  <a:pt x="88112" y="345440"/>
                </a:lnTo>
                <a:lnTo>
                  <a:pt x="94983" y="337820"/>
                </a:lnTo>
                <a:lnTo>
                  <a:pt x="101790" y="331470"/>
                </a:lnTo>
                <a:lnTo>
                  <a:pt x="108559" y="323850"/>
                </a:lnTo>
                <a:lnTo>
                  <a:pt x="109435" y="326580"/>
                </a:lnTo>
                <a:lnTo>
                  <a:pt x="109918" y="327660"/>
                </a:lnTo>
                <a:lnTo>
                  <a:pt x="110312" y="328930"/>
                </a:lnTo>
                <a:lnTo>
                  <a:pt x="110820" y="330187"/>
                </a:lnTo>
                <a:lnTo>
                  <a:pt x="111290" y="330187"/>
                </a:lnTo>
                <a:lnTo>
                  <a:pt x="111290" y="312420"/>
                </a:lnTo>
                <a:lnTo>
                  <a:pt x="104660" y="312420"/>
                </a:lnTo>
                <a:lnTo>
                  <a:pt x="104660" y="317500"/>
                </a:lnTo>
                <a:lnTo>
                  <a:pt x="87134" y="337820"/>
                </a:lnTo>
                <a:lnTo>
                  <a:pt x="78130" y="346710"/>
                </a:lnTo>
                <a:lnTo>
                  <a:pt x="68592" y="355600"/>
                </a:lnTo>
                <a:lnTo>
                  <a:pt x="60464" y="361823"/>
                </a:lnTo>
                <a:lnTo>
                  <a:pt x="59232" y="363220"/>
                </a:lnTo>
                <a:lnTo>
                  <a:pt x="52755" y="370840"/>
                </a:lnTo>
                <a:lnTo>
                  <a:pt x="45389" y="379730"/>
                </a:lnTo>
                <a:lnTo>
                  <a:pt x="37655" y="387350"/>
                </a:lnTo>
                <a:lnTo>
                  <a:pt x="40284" y="384733"/>
                </a:lnTo>
                <a:lnTo>
                  <a:pt x="43129" y="381000"/>
                </a:lnTo>
                <a:lnTo>
                  <a:pt x="43929" y="378460"/>
                </a:lnTo>
                <a:lnTo>
                  <a:pt x="43980" y="378015"/>
                </a:lnTo>
                <a:lnTo>
                  <a:pt x="43789" y="378460"/>
                </a:lnTo>
                <a:lnTo>
                  <a:pt x="39687" y="383540"/>
                </a:lnTo>
                <a:lnTo>
                  <a:pt x="35191" y="387350"/>
                </a:lnTo>
                <a:lnTo>
                  <a:pt x="34963" y="387159"/>
                </a:lnTo>
                <a:lnTo>
                  <a:pt x="34963" y="388594"/>
                </a:lnTo>
                <a:lnTo>
                  <a:pt x="34785" y="388594"/>
                </a:lnTo>
                <a:lnTo>
                  <a:pt x="33959" y="387350"/>
                </a:lnTo>
                <a:lnTo>
                  <a:pt x="33515" y="386092"/>
                </a:lnTo>
                <a:lnTo>
                  <a:pt x="33870" y="386549"/>
                </a:lnTo>
                <a:lnTo>
                  <a:pt x="34963" y="388594"/>
                </a:lnTo>
                <a:lnTo>
                  <a:pt x="34963" y="387159"/>
                </a:lnTo>
                <a:lnTo>
                  <a:pt x="33578" y="386003"/>
                </a:lnTo>
                <a:lnTo>
                  <a:pt x="33439" y="385889"/>
                </a:lnTo>
                <a:lnTo>
                  <a:pt x="33286" y="385787"/>
                </a:lnTo>
                <a:lnTo>
                  <a:pt x="32296" y="385787"/>
                </a:lnTo>
                <a:lnTo>
                  <a:pt x="30518" y="383540"/>
                </a:lnTo>
                <a:lnTo>
                  <a:pt x="31546" y="383540"/>
                </a:lnTo>
                <a:lnTo>
                  <a:pt x="31419" y="383286"/>
                </a:lnTo>
                <a:lnTo>
                  <a:pt x="30911" y="382270"/>
                </a:lnTo>
                <a:lnTo>
                  <a:pt x="67132" y="347980"/>
                </a:lnTo>
                <a:lnTo>
                  <a:pt x="57277" y="360654"/>
                </a:lnTo>
                <a:lnTo>
                  <a:pt x="52463" y="365760"/>
                </a:lnTo>
                <a:lnTo>
                  <a:pt x="48044" y="371919"/>
                </a:lnTo>
                <a:lnTo>
                  <a:pt x="47612" y="372770"/>
                </a:lnTo>
                <a:lnTo>
                  <a:pt x="47332" y="373380"/>
                </a:lnTo>
                <a:lnTo>
                  <a:pt x="46824" y="371919"/>
                </a:lnTo>
                <a:lnTo>
                  <a:pt x="46558" y="371919"/>
                </a:lnTo>
                <a:lnTo>
                  <a:pt x="44335" y="377190"/>
                </a:lnTo>
                <a:lnTo>
                  <a:pt x="46367" y="377190"/>
                </a:lnTo>
                <a:lnTo>
                  <a:pt x="46418" y="377063"/>
                </a:lnTo>
                <a:lnTo>
                  <a:pt x="47688" y="373380"/>
                </a:lnTo>
                <a:lnTo>
                  <a:pt x="50063" y="373380"/>
                </a:lnTo>
                <a:lnTo>
                  <a:pt x="50406" y="371919"/>
                </a:lnTo>
                <a:lnTo>
                  <a:pt x="51193" y="371919"/>
                </a:lnTo>
                <a:lnTo>
                  <a:pt x="50736" y="370840"/>
                </a:lnTo>
                <a:lnTo>
                  <a:pt x="59220" y="361823"/>
                </a:lnTo>
                <a:lnTo>
                  <a:pt x="67157" y="351790"/>
                </a:lnTo>
                <a:lnTo>
                  <a:pt x="70573" y="347980"/>
                </a:lnTo>
                <a:lnTo>
                  <a:pt x="75374" y="342646"/>
                </a:lnTo>
                <a:lnTo>
                  <a:pt x="76327" y="341630"/>
                </a:lnTo>
                <a:lnTo>
                  <a:pt x="83413" y="334010"/>
                </a:lnTo>
                <a:lnTo>
                  <a:pt x="84315" y="331470"/>
                </a:lnTo>
                <a:lnTo>
                  <a:pt x="85661" y="327660"/>
                </a:lnTo>
                <a:lnTo>
                  <a:pt x="92227" y="322580"/>
                </a:lnTo>
                <a:lnTo>
                  <a:pt x="96189" y="318770"/>
                </a:lnTo>
                <a:lnTo>
                  <a:pt x="97510" y="317500"/>
                </a:lnTo>
                <a:lnTo>
                  <a:pt x="104660" y="317500"/>
                </a:lnTo>
                <a:lnTo>
                  <a:pt x="104660" y="312420"/>
                </a:lnTo>
                <a:lnTo>
                  <a:pt x="96113" y="312420"/>
                </a:lnTo>
                <a:lnTo>
                  <a:pt x="93116" y="311150"/>
                </a:lnTo>
                <a:lnTo>
                  <a:pt x="90741" y="311150"/>
                </a:lnTo>
                <a:lnTo>
                  <a:pt x="91414" y="312420"/>
                </a:lnTo>
                <a:lnTo>
                  <a:pt x="86207" y="312420"/>
                </a:lnTo>
                <a:lnTo>
                  <a:pt x="85788" y="312242"/>
                </a:lnTo>
                <a:lnTo>
                  <a:pt x="85788" y="318770"/>
                </a:lnTo>
                <a:lnTo>
                  <a:pt x="79768" y="323596"/>
                </a:lnTo>
                <a:lnTo>
                  <a:pt x="79768" y="331470"/>
                </a:lnTo>
                <a:lnTo>
                  <a:pt x="79032" y="332549"/>
                </a:lnTo>
                <a:lnTo>
                  <a:pt x="79565" y="331470"/>
                </a:lnTo>
                <a:lnTo>
                  <a:pt x="79768" y="331470"/>
                </a:lnTo>
                <a:lnTo>
                  <a:pt x="79768" y="323596"/>
                </a:lnTo>
                <a:lnTo>
                  <a:pt x="79438" y="323850"/>
                </a:lnTo>
                <a:lnTo>
                  <a:pt x="78905" y="324256"/>
                </a:lnTo>
                <a:lnTo>
                  <a:pt x="78905" y="332740"/>
                </a:lnTo>
                <a:lnTo>
                  <a:pt x="77889" y="334010"/>
                </a:lnTo>
                <a:lnTo>
                  <a:pt x="78232" y="332740"/>
                </a:lnTo>
                <a:lnTo>
                  <a:pt x="78905" y="332740"/>
                </a:lnTo>
                <a:lnTo>
                  <a:pt x="78905" y="324256"/>
                </a:lnTo>
                <a:lnTo>
                  <a:pt x="77711" y="325158"/>
                </a:lnTo>
                <a:lnTo>
                  <a:pt x="77711" y="334010"/>
                </a:lnTo>
                <a:lnTo>
                  <a:pt x="77711" y="335280"/>
                </a:lnTo>
                <a:lnTo>
                  <a:pt x="75907" y="335280"/>
                </a:lnTo>
                <a:lnTo>
                  <a:pt x="76898" y="334010"/>
                </a:lnTo>
                <a:lnTo>
                  <a:pt x="77711" y="334010"/>
                </a:lnTo>
                <a:lnTo>
                  <a:pt x="77711" y="325158"/>
                </a:lnTo>
                <a:lnTo>
                  <a:pt x="72961" y="328739"/>
                </a:lnTo>
                <a:lnTo>
                  <a:pt x="72961" y="338607"/>
                </a:lnTo>
                <a:lnTo>
                  <a:pt x="72910" y="338747"/>
                </a:lnTo>
                <a:lnTo>
                  <a:pt x="72288" y="340360"/>
                </a:lnTo>
                <a:lnTo>
                  <a:pt x="71272" y="341630"/>
                </a:lnTo>
                <a:lnTo>
                  <a:pt x="71539" y="340360"/>
                </a:lnTo>
                <a:lnTo>
                  <a:pt x="71640" y="339090"/>
                </a:lnTo>
                <a:lnTo>
                  <a:pt x="72605" y="339090"/>
                </a:lnTo>
                <a:lnTo>
                  <a:pt x="72961" y="338607"/>
                </a:lnTo>
                <a:lnTo>
                  <a:pt x="72961" y="328739"/>
                </a:lnTo>
                <a:lnTo>
                  <a:pt x="72694" y="328930"/>
                </a:lnTo>
                <a:lnTo>
                  <a:pt x="66294" y="334010"/>
                </a:lnTo>
                <a:lnTo>
                  <a:pt x="60909" y="340360"/>
                </a:lnTo>
                <a:lnTo>
                  <a:pt x="60820" y="339090"/>
                </a:lnTo>
                <a:lnTo>
                  <a:pt x="60464" y="341630"/>
                </a:lnTo>
                <a:lnTo>
                  <a:pt x="54254" y="344170"/>
                </a:lnTo>
                <a:lnTo>
                  <a:pt x="56946" y="346710"/>
                </a:lnTo>
                <a:lnTo>
                  <a:pt x="54521" y="346710"/>
                </a:lnTo>
                <a:lnTo>
                  <a:pt x="50622" y="352933"/>
                </a:lnTo>
                <a:lnTo>
                  <a:pt x="50165" y="353339"/>
                </a:lnTo>
                <a:lnTo>
                  <a:pt x="45262" y="356870"/>
                </a:lnTo>
                <a:lnTo>
                  <a:pt x="39547" y="360654"/>
                </a:lnTo>
                <a:lnTo>
                  <a:pt x="34086" y="367030"/>
                </a:lnTo>
                <a:lnTo>
                  <a:pt x="34163" y="365760"/>
                </a:lnTo>
                <a:lnTo>
                  <a:pt x="32296" y="368300"/>
                </a:lnTo>
                <a:lnTo>
                  <a:pt x="29997" y="370840"/>
                </a:lnTo>
                <a:lnTo>
                  <a:pt x="28194" y="371919"/>
                </a:lnTo>
                <a:lnTo>
                  <a:pt x="27851" y="371919"/>
                </a:lnTo>
                <a:lnTo>
                  <a:pt x="28181" y="370840"/>
                </a:lnTo>
                <a:lnTo>
                  <a:pt x="26873" y="371919"/>
                </a:lnTo>
                <a:lnTo>
                  <a:pt x="25374" y="371919"/>
                </a:lnTo>
                <a:lnTo>
                  <a:pt x="23774" y="373380"/>
                </a:lnTo>
                <a:lnTo>
                  <a:pt x="23533" y="373380"/>
                </a:lnTo>
                <a:lnTo>
                  <a:pt x="23355" y="372770"/>
                </a:lnTo>
                <a:lnTo>
                  <a:pt x="23215" y="371919"/>
                </a:lnTo>
                <a:lnTo>
                  <a:pt x="26974" y="368300"/>
                </a:lnTo>
                <a:lnTo>
                  <a:pt x="55245" y="341630"/>
                </a:lnTo>
                <a:lnTo>
                  <a:pt x="61671" y="335280"/>
                </a:lnTo>
                <a:lnTo>
                  <a:pt x="64198" y="332740"/>
                </a:lnTo>
                <a:lnTo>
                  <a:pt x="68008" y="328930"/>
                </a:lnTo>
                <a:lnTo>
                  <a:pt x="69570" y="327660"/>
                </a:lnTo>
                <a:lnTo>
                  <a:pt x="80479" y="318770"/>
                </a:lnTo>
                <a:lnTo>
                  <a:pt x="85788" y="318770"/>
                </a:lnTo>
                <a:lnTo>
                  <a:pt x="85788" y="312242"/>
                </a:lnTo>
                <a:lnTo>
                  <a:pt x="83388" y="311150"/>
                </a:lnTo>
                <a:lnTo>
                  <a:pt x="84416" y="310680"/>
                </a:lnTo>
                <a:lnTo>
                  <a:pt x="76593" y="309880"/>
                </a:lnTo>
                <a:lnTo>
                  <a:pt x="74142" y="309880"/>
                </a:lnTo>
                <a:lnTo>
                  <a:pt x="74142" y="317500"/>
                </a:lnTo>
                <a:lnTo>
                  <a:pt x="70548" y="320040"/>
                </a:lnTo>
                <a:lnTo>
                  <a:pt x="69011" y="321068"/>
                </a:lnTo>
                <a:lnTo>
                  <a:pt x="69126" y="320941"/>
                </a:lnTo>
                <a:lnTo>
                  <a:pt x="72364" y="317500"/>
                </a:lnTo>
                <a:lnTo>
                  <a:pt x="74142" y="317500"/>
                </a:lnTo>
                <a:lnTo>
                  <a:pt x="74142" y="309880"/>
                </a:lnTo>
                <a:lnTo>
                  <a:pt x="70599" y="309880"/>
                </a:lnTo>
                <a:lnTo>
                  <a:pt x="71958" y="308610"/>
                </a:lnTo>
                <a:lnTo>
                  <a:pt x="68694" y="308610"/>
                </a:lnTo>
                <a:lnTo>
                  <a:pt x="66763" y="308356"/>
                </a:lnTo>
                <a:lnTo>
                  <a:pt x="66763" y="322580"/>
                </a:lnTo>
                <a:lnTo>
                  <a:pt x="65290" y="325043"/>
                </a:lnTo>
                <a:lnTo>
                  <a:pt x="65138" y="325285"/>
                </a:lnTo>
                <a:lnTo>
                  <a:pt x="63715" y="327660"/>
                </a:lnTo>
                <a:lnTo>
                  <a:pt x="63728" y="326301"/>
                </a:lnTo>
                <a:lnTo>
                  <a:pt x="65138" y="325285"/>
                </a:lnTo>
                <a:lnTo>
                  <a:pt x="65278" y="325043"/>
                </a:lnTo>
                <a:lnTo>
                  <a:pt x="66763" y="322580"/>
                </a:lnTo>
                <a:lnTo>
                  <a:pt x="66763" y="308356"/>
                </a:lnTo>
                <a:lnTo>
                  <a:pt x="59258" y="307340"/>
                </a:lnTo>
                <a:lnTo>
                  <a:pt x="69138" y="307340"/>
                </a:lnTo>
                <a:lnTo>
                  <a:pt x="62992" y="306070"/>
                </a:lnTo>
                <a:lnTo>
                  <a:pt x="53428" y="306070"/>
                </a:lnTo>
                <a:lnTo>
                  <a:pt x="58166" y="307340"/>
                </a:lnTo>
                <a:lnTo>
                  <a:pt x="55194" y="307340"/>
                </a:lnTo>
                <a:lnTo>
                  <a:pt x="49491" y="306070"/>
                </a:lnTo>
                <a:lnTo>
                  <a:pt x="48996" y="306412"/>
                </a:lnTo>
                <a:lnTo>
                  <a:pt x="48996" y="317500"/>
                </a:lnTo>
                <a:lnTo>
                  <a:pt x="47752" y="318770"/>
                </a:lnTo>
                <a:lnTo>
                  <a:pt x="47040" y="320040"/>
                </a:lnTo>
                <a:lnTo>
                  <a:pt x="48298" y="320040"/>
                </a:lnTo>
                <a:lnTo>
                  <a:pt x="45529" y="321310"/>
                </a:lnTo>
                <a:lnTo>
                  <a:pt x="40551" y="327660"/>
                </a:lnTo>
                <a:lnTo>
                  <a:pt x="34302" y="332740"/>
                </a:lnTo>
                <a:lnTo>
                  <a:pt x="27533" y="337820"/>
                </a:lnTo>
                <a:lnTo>
                  <a:pt x="21005" y="345440"/>
                </a:lnTo>
                <a:lnTo>
                  <a:pt x="21043" y="345084"/>
                </a:lnTo>
                <a:lnTo>
                  <a:pt x="21145" y="344170"/>
                </a:lnTo>
                <a:lnTo>
                  <a:pt x="19265" y="346710"/>
                </a:lnTo>
                <a:lnTo>
                  <a:pt x="17132" y="349173"/>
                </a:lnTo>
                <a:lnTo>
                  <a:pt x="15036" y="350418"/>
                </a:lnTo>
                <a:lnTo>
                  <a:pt x="14846" y="350418"/>
                </a:lnTo>
                <a:lnTo>
                  <a:pt x="14744" y="349173"/>
                </a:lnTo>
                <a:lnTo>
                  <a:pt x="14630" y="348983"/>
                </a:lnTo>
                <a:lnTo>
                  <a:pt x="14084" y="347980"/>
                </a:lnTo>
                <a:lnTo>
                  <a:pt x="13525" y="346710"/>
                </a:lnTo>
                <a:lnTo>
                  <a:pt x="13004" y="344170"/>
                </a:lnTo>
                <a:lnTo>
                  <a:pt x="16370" y="340360"/>
                </a:lnTo>
                <a:lnTo>
                  <a:pt x="19862" y="336550"/>
                </a:lnTo>
                <a:lnTo>
                  <a:pt x="21005" y="334010"/>
                </a:lnTo>
                <a:lnTo>
                  <a:pt x="24269" y="335280"/>
                </a:lnTo>
                <a:lnTo>
                  <a:pt x="25615" y="332740"/>
                </a:lnTo>
                <a:lnTo>
                  <a:pt x="28016" y="331470"/>
                </a:lnTo>
                <a:lnTo>
                  <a:pt x="29718" y="328930"/>
                </a:lnTo>
                <a:lnTo>
                  <a:pt x="34086" y="325043"/>
                </a:lnTo>
                <a:lnTo>
                  <a:pt x="35420" y="323850"/>
                </a:lnTo>
                <a:lnTo>
                  <a:pt x="37033" y="321310"/>
                </a:lnTo>
                <a:lnTo>
                  <a:pt x="38646" y="318770"/>
                </a:lnTo>
                <a:lnTo>
                  <a:pt x="40398" y="318770"/>
                </a:lnTo>
                <a:lnTo>
                  <a:pt x="41262" y="317500"/>
                </a:lnTo>
                <a:lnTo>
                  <a:pt x="48996" y="317500"/>
                </a:lnTo>
                <a:lnTo>
                  <a:pt x="48996" y="306412"/>
                </a:lnTo>
                <a:lnTo>
                  <a:pt x="45770" y="308610"/>
                </a:lnTo>
                <a:lnTo>
                  <a:pt x="17106" y="308610"/>
                </a:lnTo>
                <a:lnTo>
                  <a:pt x="17106" y="325043"/>
                </a:lnTo>
                <a:lnTo>
                  <a:pt x="16992" y="325170"/>
                </a:lnTo>
                <a:lnTo>
                  <a:pt x="17094" y="325043"/>
                </a:lnTo>
                <a:lnTo>
                  <a:pt x="17106" y="308610"/>
                </a:lnTo>
                <a:lnTo>
                  <a:pt x="16852" y="308610"/>
                </a:lnTo>
                <a:lnTo>
                  <a:pt x="16852" y="325348"/>
                </a:lnTo>
                <a:lnTo>
                  <a:pt x="15036" y="327660"/>
                </a:lnTo>
                <a:lnTo>
                  <a:pt x="10922" y="332740"/>
                </a:lnTo>
                <a:lnTo>
                  <a:pt x="10922" y="331470"/>
                </a:lnTo>
                <a:lnTo>
                  <a:pt x="13119" y="329984"/>
                </a:lnTo>
                <a:lnTo>
                  <a:pt x="14808" y="327660"/>
                </a:lnTo>
                <a:lnTo>
                  <a:pt x="16852" y="325348"/>
                </a:lnTo>
                <a:lnTo>
                  <a:pt x="16852" y="308610"/>
                </a:lnTo>
                <a:lnTo>
                  <a:pt x="15951" y="308610"/>
                </a:lnTo>
                <a:lnTo>
                  <a:pt x="15951" y="317500"/>
                </a:lnTo>
                <a:lnTo>
                  <a:pt x="12700" y="320040"/>
                </a:lnTo>
                <a:lnTo>
                  <a:pt x="11137" y="321310"/>
                </a:lnTo>
                <a:lnTo>
                  <a:pt x="11188" y="320941"/>
                </a:lnTo>
                <a:lnTo>
                  <a:pt x="11303" y="320040"/>
                </a:lnTo>
                <a:lnTo>
                  <a:pt x="11468" y="318770"/>
                </a:lnTo>
                <a:lnTo>
                  <a:pt x="12623" y="318770"/>
                </a:lnTo>
                <a:lnTo>
                  <a:pt x="15176" y="317500"/>
                </a:lnTo>
                <a:lnTo>
                  <a:pt x="15951" y="317500"/>
                </a:lnTo>
                <a:lnTo>
                  <a:pt x="15951" y="308610"/>
                </a:lnTo>
                <a:lnTo>
                  <a:pt x="14859" y="308610"/>
                </a:lnTo>
                <a:lnTo>
                  <a:pt x="12954" y="309880"/>
                </a:lnTo>
                <a:lnTo>
                  <a:pt x="8915" y="309880"/>
                </a:lnTo>
                <a:lnTo>
                  <a:pt x="6083" y="311150"/>
                </a:lnTo>
                <a:lnTo>
                  <a:pt x="3937" y="311150"/>
                </a:lnTo>
                <a:lnTo>
                  <a:pt x="3657" y="311848"/>
                </a:lnTo>
                <a:lnTo>
                  <a:pt x="3657" y="334010"/>
                </a:lnTo>
                <a:lnTo>
                  <a:pt x="3060" y="331470"/>
                </a:lnTo>
                <a:lnTo>
                  <a:pt x="3149" y="331800"/>
                </a:lnTo>
                <a:lnTo>
                  <a:pt x="3302" y="331965"/>
                </a:lnTo>
                <a:lnTo>
                  <a:pt x="3657" y="334010"/>
                </a:lnTo>
                <a:lnTo>
                  <a:pt x="3657" y="311848"/>
                </a:lnTo>
                <a:lnTo>
                  <a:pt x="3009" y="313448"/>
                </a:lnTo>
                <a:lnTo>
                  <a:pt x="3086" y="330669"/>
                </a:lnTo>
                <a:lnTo>
                  <a:pt x="3213" y="331457"/>
                </a:lnTo>
                <a:lnTo>
                  <a:pt x="2997" y="330669"/>
                </a:lnTo>
                <a:lnTo>
                  <a:pt x="2921" y="329679"/>
                </a:lnTo>
                <a:lnTo>
                  <a:pt x="2540" y="327469"/>
                </a:lnTo>
                <a:lnTo>
                  <a:pt x="2349" y="326580"/>
                </a:lnTo>
                <a:lnTo>
                  <a:pt x="2451" y="335280"/>
                </a:lnTo>
                <a:lnTo>
                  <a:pt x="3162" y="340360"/>
                </a:lnTo>
                <a:lnTo>
                  <a:pt x="2705" y="337820"/>
                </a:lnTo>
                <a:lnTo>
                  <a:pt x="1333" y="330187"/>
                </a:lnTo>
                <a:lnTo>
                  <a:pt x="990" y="330187"/>
                </a:lnTo>
                <a:lnTo>
                  <a:pt x="317" y="331470"/>
                </a:lnTo>
                <a:lnTo>
                  <a:pt x="419" y="332740"/>
                </a:lnTo>
                <a:lnTo>
                  <a:pt x="533" y="334010"/>
                </a:lnTo>
                <a:lnTo>
                  <a:pt x="647" y="335280"/>
                </a:lnTo>
                <a:lnTo>
                  <a:pt x="749" y="336550"/>
                </a:lnTo>
                <a:lnTo>
                  <a:pt x="863" y="337820"/>
                </a:lnTo>
                <a:lnTo>
                  <a:pt x="2743" y="341630"/>
                </a:lnTo>
                <a:lnTo>
                  <a:pt x="2641" y="340360"/>
                </a:lnTo>
                <a:lnTo>
                  <a:pt x="2540" y="339090"/>
                </a:lnTo>
                <a:lnTo>
                  <a:pt x="2451" y="337820"/>
                </a:lnTo>
                <a:lnTo>
                  <a:pt x="4152" y="347980"/>
                </a:lnTo>
                <a:lnTo>
                  <a:pt x="4254" y="346710"/>
                </a:lnTo>
                <a:lnTo>
                  <a:pt x="4356" y="345440"/>
                </a:lnTo>
                <a:lnTo>
                  <a:pt x="4457" y="344170"/>
                </a:lnTo>
                <a:lnTo>
                  <a:pt x="6502" y="353339"/>
                </a:lnTo>
                <a:lnTo>
                  <a:pt x="8039" y="359410"/>
                </a:lnTo>
                <a:lnTo>
                  <a:pt x="4902" y="351129"/>
                </a:lnTo>
                <a:lnTo>
                  <a:pt x="4660" y="350418"/>
                </a:lnTo>
                <a:lnTo>
                  <a:pt x="4775" y="351332"/>
                </a:lnTo>
                <a:lnTo>
                  <a:pt x="8102" y="359689"/>
                </a:lnTo>
                <a:lnTo>
                  <a:pt x="8191" y="359829"/>
                </a:lnTo>
                <a:lnTo>
                  <a:pt x="17500" y="359740"/>
                </a:lnTo>
                <a:lnTo>
                  <a:pt x="17360" y="359410"/>
                </a:lnTo>
                <a:lnTo>
                  <a:pt x="16586" y="356870"/>
                </a:lnTo>
                <a:lnTo>
                  <a:pt x="16052" y="355600"/>
                </a:lnTo>
                <a:lnTo>
                  <a:pt x="21958" y="350418"/>
                </a:lnTo>
                <a:lnTo>
                  <a:pt x="27647" y="345440"/>
                </a:lnTo>
                <a:lnTo>
                  <a:pt x="37795" y="336550"/>
                </a:lnTo>
                <a:lnTo>
                  <a:pt x="47244" y="327469"/>
                </a:lnTo>
                <a:lnTo>
                  <a:pt x="48145" y="326580"/>
                </a:lnTo>
                <a:lnTo>
                  <a:pt x="58737" y="317500"/>
                </a:lnTo>
                <a:lnTo>
                  <a:pt x="63766" y="317500"/>
                </a:lnTo>
                <a:lnTo>
                  <a:pt x="63601" y="317677"/>
                </a:lnTo>
                <a:lnTo>
                  <a:pt x="63601" y="326390"/>
                </a:lnTo>
                <a:lnTo>
                  <a:pt x="61950" y="328930"/>
                </a:lnTo>
                <a:lnTo>
                  <a:pt x="59702" y="331470"/>
                </a:lnTo>
                <a:lnTo>
                  <a:pt x="58051" y="332460"/>
                </a:lnTo>
                <a:lnTo>
                  <a:pt x="57594" y="332740"/>
                </a:lnTo>
                <a:lnTo>
                  <a:pt x="57594" y="332460"/>
                </a:lnTo>
                <a:lnTo>
                  <a:pt x="57886" y="331470"/>
                </a:lnTo>
                <a:lnTo>
                  <a:pt x="57797" y="331800"/>
                </a:lnTo>
                <a:lnTo>
                  <a:pt x="57746" y="331965"/>
                </a:lnTo>
                <a:lnTo>
                  <a:pt x="57594" y="332460"/>
                </a:lnTo>
                <a:lnTo>
                  <a:pt x="57594" y="332740"/>
                </a:lnTo>
                <a:lnTo>
                  <a:pt x="57937" y="332460"/>
                </a:lnTo>
                <a:lnTo>
                  <a:pt x="58343" y="331470"/>
                </a:lnTo>
                <a:lnTo>
                  <a:pt x="59918" y="327660"/>
                </a:lnTo>
                <a:lnTo>
                  <a:pt x="60490" y="327660"/>
                </a:lnTo>
                <a:lnTo>
                  <a:pt x="60604" y="327469"/>
                </a:lnTo>
                <a:lnTo>
                  <a:pt x="62001" y="325132"/>
                </a:lnTo>
                <a:lnTo>
                  <a:pt x="62890" y="326174"/>
                </a:lnTo>
                <a:lnTo>
                  <a:pt x="63334" y="326580"/>
                </a:lnTo>
                <a:lnTo>
                  <a:pt x="63601" y="326390"/>
                </a:lnTo>
                <a:lnTo>
                  <a:pt x="63601" y="317677"/>
                </a:lnTo>
                <a:lnTo>
                  <a:pt x="58851" y="322580"/>
                </a:lnTo>
                <a:lnTo>
                  <a:pt x="56134" y="325348"/>
                </a:lnTo>
                <a:lnTo>
                  <a:pt x="56134" y="332740"/>
                </a:lnTo>
                <a:lnTo>
                  <a:pt x="52628" y="335280"/>
                </a:lnTo>
                <a:lnTo>
                  <a:pt x="48006" y="340360"/>
                </a:lnTo>
                <a:lnTo>
                  <a:pt x="39497" y="350418"/>
                </a:lnTo>
                <a:lnTo>
                  <a:pt x="39509" y="350189"/>
                </a:lnTo>
                <a:lnTo>
                  <a:pt x="40157" y="347980"/>
                </a:lnTo>
                <a:lnTo>
                  <a:pt x="40246" y="347332"/>
                </a:lnTo>
                <a:lnTo>
                  <a:pt x="40347" y="346710"/>
                </a:lnTo>
                <a:lnTo>
                  <a:pt x="40716" y="344170"/>
                </a:lnTo>
                <a:lnTo>
                  <a:pt x="41668" y="342646"/>
                </a:lnTo>
                <a:lnTo>
                  <a:pt x="41884" y="342646"/>
                </a:lnTo>
                <a:lnTo>
                  <a:pt x="44259" y="340360"/>
                </a:lnTo>
                <a:lnTo>
                  <a:pt x="48399" y="339090"/>
                </a:lnTo>
                <a:lnTo>
                  <a:pt x="51054" y="335280"/>
                </a:lnTo>
                <a:lnTo>
                  <a:pt x="51257" y="335280"/>
                </a:lnTo>
                <a:lnTo>
                  <a:pt x="51028" y="336550"/>
                </a:lnTo>
                <a:lnTo>
                  <a:pt x="51727" y="335280"/>
                </a:lnTo>
                <a:lnTo>
                  <a:pt x="53111" y="332740"/>
                </a:lnTo>
                <a:lnTo>
                  <a:pt x="56134" y="332740"/>
                </a:lnTo>
                <a:lnTo>
                  <a:pt x="56134" y="325348"/>
                </a:lnTo>
                <a:lnTo>
                  <a:pt x="53848" y="327660"/>
                </a:lnTo>
                <a:lnTo>
                  <a:pt x="48475" y="332740"/>
                </a:lnTo>
                <a:lnTo>
                  <a:pt x="40576" y="339090"/>
                </a:lnTo>
                <a:lnTo>
                  <a:pt x="33248" y="346710"/>
                </a:lnTo>
                <a:lnTo>
                  <a:pt x="28028" y="353250"/>
                </a:lnTo>
                <a:lnTo>
                  <a:pt x="28028" y="360692"/>
                </a:lnTo>
                <a:lnTo>
                  <a:pt x="23774" y="364490"/>
                </a:lnTo>
                <a:lnTo>
                  <a:pt x="22186" y="367030"/>
                </a:lnTo>
                <a:lnTo>
                  <a:pt x="22161" y="366801"/>
                </a:lnTo>
                <a:lnTo>
                  <a:pt x="22021" y="365760"/>
                </a:lnTo>
                <a:lnTo>
                  <a:pt x="21424" y="367030"/>
                </a:lnTo>
                <a:lnTo>
                  <a:pt x="21082" y="367030"/>
                </a:lnTo>
                <a:lnTo>
                  <a:pt x="20828" y="368300"/>
                </a:lnTo>
                <a:lnTo>
                  <a:pt x="20751" y="368084"/>
                </a:lnTo>
                <a:lnTo>
                  <a:pt x="20408" y="367030"/>
                </a:lnTo>
                <a:lnTo>
                  <a:pt x="20828" y="367030"/>
                </a:lnTo>
                <a:lnTo>
                  <a:pt x="22021" y="365760"/>
                </a:lnTo>
                <a:lnTo>
                  <a:pt x="24409" y="363220"/>
                </a:lnTo>
                <a:lnTo>
                  <a:pt x="25844" y="361823"/>
                </a:lnTo>
                <a:lnTo>
                  <a:pt x="28028" y="360692"/>
                </a:lnTo>
                <a:lnTo>
                  <a:pt x="28028" y="353250"/>
                </a:lnTo>
                <a:lnTo>
                  <a:pt x="26149" y="355600"/>
                </a:lnTo>
                <a:lnTo>
                  <a:pt x="18948" y="363220"/>
                </a:lnTo>
                <a:lnTo>
                  <a:pt x="17767" y="360400"/>
                </a:lnTo>
                <a:lnTo>
                  <a:pt x="10820" y="360400"/>
                </a:lnTo>
                <a:lnTo>
                  <a:pt x="10820" y="366433"/>
                </a:lnTo>
                <a:lnTo>
                  <a:pt x="10604" y="365760"/>
                </a:lnTo>
                <a:lnTo>
                  <a:pt x="10566" y="365404"/>
                </a:lnTo>
                <a:lnTo>
                  <a:pt x="10693" y="365760"/>
                </a:lnTo>
                <a:lnTo>
                  <a:pt x="10820" y="366433"/>
                </a:lnTo>
                <a:lnTo>
                  <a:pt x="10820" y="360400"/>
                </a:lnTo>
                <a:lnTo>
                  <a:pt x="8636" y="360400"/>
                </a:lnTo>
                <a:lnTo>
                  <a:pt x="8839" y="360654"/>
                </a:lnTo>
                <a:lnTo>
                  <a:pt x="10172" y="364490"/>
                </a:lnTo>
                <a:lnTo>
                  <a:pt x="10287" y="364782"/>
                </a:lnTo>
                <a:lnTo>
                  <a:pt x="10452" y="365760"/>
                </a:lnTo>
                <a:lnTo>
                  <a:pt x="10871" y="366623"/>
                </a:lnTo>
                <a:lnTo>
                  <a:pt x="10909" y="366801"/>
                </a:lnTo>
                <a:lnTo>
                  <a:pt x="11049" y="367030"/>
                </a:lnTo>
                <a:lnTo>
                  <a:pt x="11684" y="368896"/>
                </a:lnTo>
                <a:lnTo>
                  <a:pt x="12877" y="371919"/>
                </a:lnTo>
                <a:lnTo>
                  <a:pt x="13335" y="372770"/>
                </a:lnTo>
                <a:lnTo>
                  <a:pt x="16637" y="378460"/>
                </a:lnTo>
                <a:lnTo>
                  <a:pt x="17754" y="378460"/>
                </a:lnTo>
                <a:lnTo>
                  <a:pt x="19189" y="382270"/>
                </a:lnTo>
                <a:lnTo>
                  <a:pt x="21691" y="385787"/>
                </a:lnTo>
                <a:lnTo>
                  <a:pt x="22174" y="386549"/>
                </a:lnTo>
                <a:lnTo>
                  <a:pt x="24218" y="389890"/>
                </a:lnTo>
                <a:lnTo>
                  <a:pt x="26708" y="392391"/>
                </a:lnTo>
                <a:lnTo>
                  <a:pt x="28638" y="393700"/>
                </a:lnTo>
                <a:lnTo>
                  <a:pt x="27736" y="393700"/>
                </a:lnTo>
                <a:lnTo>
                  <a:pt x="32092" y="398780"/>
                </a:lnTo>
                <a:lnTo>
                  <a:pt x="31419" y="397446"/>
                </a:lnTo>
                <a:lnTo>
                  <a:pt x="30327" y="396176"/>
                </a:lnTo>
                <a:lnTo>
                  <a:pt x="29273" y="394855"/>
                </a:lnTo>
                <a:lnTo>
                  <a:pt x="29006" y="393700"/>
                </a:lnTo>
                <a:lnTo>
                  <a:pt x="31419" y="396176"/>
                </a:lnTo>
                <a:lnTo>
                  <a:pt x="32816" y="397446"/>
                </a:lnTo>
                <a:lnTo>
                  <a:pt x="37528" y="402590"/>
                </a:lnTo>
                <a:lnTo>
                  <a:pt x="41694" y="406400"/>
                </a:lnTo>
                <a:lnTo>
                  <a:pt x="44831" y="408940"/>
                </a:lnTo>
                <a:lnTo>
                  <a:pt x="41694" y="406400"/>
                </a:lnTo>
                <a:lnTo>
                  <a:pt x="38963" y="405130"/>
                </a:lnTo>
                <a:lnTo>
                  <a:pt x="36360" y="402590"/>
                </a:lnTo>
                <a:lnTo>
                  <a:pt x="38239" y="405130"/>
                </a:lnTo>
                <a:lnTo>
                  <a:pt x="46355" y="411480"/>
                </a:lnTo>
                <a:lnTo>
                  <a:pt x="50939" y="414020"/>
                </a:lnTo>
                <a:lnTo>
                  <a:pt x="55626" y="416560"/>
                </a:lnTo>
                <a:lnTo>
                  <a:pt x="63944" y="421601"/>
                </a:lnTo>
                <a:lnTo>
                  <a:pt x="61658" y="420560"/>
                </a:lnTo>
                <a:lnTo>
                  <a:pt x="58775" y="419671"/>
                </a:lnTo>
                <a:lnTo>
                  <a:pt x="61531" y="421601"/>
                </a:lnTo>
                <a:lnTo>
                  <a:pt x="64795" y="423214"/>
                </a:lnTo>
                <a:lnTo>
                  <a:pt x="64350" y="422910"/>
                </a:lnTo>
                <a:lnTo>
                  <a:pt x="64846" y="423214"/>
                </a:lnTo>
                <a:lnTo>
                  <a:pt x="66789" y="424180"/>
                </a:lnTo>
                <a:lnTo>
                  <a:pt x="67424" y="424802"/>
                </a:lnTo>
                <a:lnTo>
                  <a:pt x="74663" y="429260"/>
                </a:lnTo>
                <a:lnTo>
                  <a:pt x="79070" y="430530"/>
                </a:lnTo>
                <a:lnTo>
                  <a:pt x="87718" y="434340"/>
                </a:lnTo>
                <a:lnTo>
                  <a:pt x="90487" y="434340"/>
                </a:lnTo>
                <a:lnTo>
                  <a:pt x="92913" y="435584"/>
                </a:lnTo>
                <a:lnTo>
                  <a:pt x="94678" y="435584"/>
                </a:lnTo>
                <a:lnTo>
                  <a:pt x="103771" y="439420"/>
                </a:lnTo>
                <a:lnTo>
                  <a:pt x="110680" y="441960"/>
                </a:lnTo>
                <a:lnTo>
                  <a:pt x="115023" y="443230"/>
                </a:lnTo>
                <a:lnTo>
                  <a:pt x="129781" y="447040"/>
                </a:lnTo>
                <a:lnTo>
                  <a:pt x="159448" y="452120"/>
                </a:lnTo>
                <a:lnTo>
                  <a:pt x="214579" y="452120"/>
                </a:lnTo>
                <a:lnTo>
                  <a:pt x="255384" y="444487"/>
                </a:lnTo>
                <a:lnTo>
                  <a:pt x="255752" y="444474"/>
                </a:lnTo>
                <a:lnTo>
                  <a:pt x="256921" y="444195"/>
                </a:lnTo>
                <a:lnTo>
                  <a:pt x="260896" y="443230"/>
                </a:lnTo>
                <a:lnTo>
                  <a:pt x="270814" y="440626"/>
                </a:lnTo>
                <a:lnTo>
                  <a:pt x="276402" y="438289"/>
                </a:lnTo>
                <a:lnTo>
                  <a:pt x="244792" y="438289"/>
                </a:lnTo>
                <a:lnTo>
                  <a:pt x="244475" y="438289"/>
                </a:lnTo>
                <a:lnTo>
                  <a:pt x="238340" y="439420"/>
                </a:lnTo>
                <a:lnTo>
                  <a:pt x="238048" y="439420"/>
                </a:lnTo>
                <a:lnTo>
                  <a:pt x="236588" y="440118"/>
                </a:lnTo>
                <a:lnTo>
                  <a:pt x="241287" y="439420"/>
                </a:lnTo>
                <a:lnTo>
                  <a:pt x="244398" y="438429"/>
                </a:lnTo>
                <a:lnTo>
                  <a:pt x="244030" y="439420"/>
                </a:lnTo>
                <a:lnTo>
                  <a:pt x="244309" y="439420"/>
                </a:lnTo>
                <a:lnTo>
                  <a:pt x="242620" y="439737"/>
                </a:lnTo>
                <a:lnTo>
                  <a:pt x="243624" y="439420"/>
                </a:lnTo>
                <a:lnTo>
                  <a:pt x="243078" y="439420"/>
                </a:lnTo>
                <a:lnTo>
                  <a:pt x="237502" y="440626"/>
                </a:lnTo>
                <a:lnTo>
                  <a:pt x="231736" y="441960"/>
                </a:lnTo>
                <a:lnTo>
                  <a:pt x="229222" y="441960"/>
                </a:lnTo>
                <a:lnTo>
                  <a:pt x="232841" y="440626"/>
                </a:lnTo>
                <a:lnTo>
                  <a:pt x="230492" y="440626"/>
                </a:lnTo>
                <a:lnTo>
                  <a:pt x="231063" y="439420"/>
                </a:lnTo>
                <a:lnTo>
                  <a:pt x="231533" y="438150"/>
                </a:lnTo>
                <a:lnTo>
                  <a:pt x="239598" y="430530"/>
                </a:lnTo>
                <a:lnTo>
                  <a:pt x="247967" y="420281"/>
                </a:lnTo>
                <a:lnTo>
                  <a:pt x="256184" y="411480"/>
                </a:lnTo>
                <a:lnTo>
                  <a:pt x="260794" y="406400"/>
                </a:lnTo>
                <a:lnTo>
                  <a:pt x="264261" y="402590"/>
                </a:lnTo>
                <a:lnTo>
                  <a:pt x="264706" y="402590"/>
                </a:lnTo>
                <a:lnTo>
                  <a:pt x="267322" y="400050"/>
                </a:lnTo>
                <a:lnTo>
                  <a:pt x="271018" y="396455"/>
                </a:lnTo>
                <a:lnTo>
                  <a:pt x="276948" y="391160"/>
                </a:lnTo>
                <a:lnTo>
                  <a:pt x="279844" y="388594"/>
                </a:lnTo>
                <a:lnTo>
                  <a:pt x="285572" y="383540"/>
                </a:lnTo>
                <a:lnTo>
                  <a:pt x="292277" y="375920"/>
                </a:lnTo>
                <a:lnTo>
                  <a:pt x="299453" y="369570"/>
                </a:lnTo>
                <a:lnTo>
                  <a:pt x="304038" y="363220"/>
                </a:lnTo>
                <a:lnTo>
                  <a:pt x="305892" y="360654"/>
                </a:lnTo>
                <a:lnTo>
                  <a:pt x="309143" y="356870"/>
                </a:lnTo>
                <a:lnTo>
                  <a:pt x="310235" y="355600"/>
                </a:lnTo>
                <a:lnTo>
                  <a:pt x="312521" y="352933"/>
                </a:lnTo>
                <a:lnTo>
                  <a:pt x="319951" y="346710"/>
                </a:lnTo>
                <a:lnTo>
                  <a:pt x="321284" y="345440"/>
                </a:lnTo>
                <a:lnTo>
                  <a:pt x="322630" y="344170"/>
                </a:lnTo>
                <a:lnTo>
                  <a:pt x="325297" y="341630"/>
                </a:lnTo>
                <a:lnTo>
                  <a:pt x="326377" y="340360"/>
                </a:lnTo>
                <a:lnTo>
                  <a:pt x="331749" y="334010"/>
                </a:lnTo>
                <a:lnTo>
                  <a:pt x="332816" y="332740"/>
                </a:lnTo>
                <a:lnTo>
                  <a:pt x="333883" y="331470"/>
                </a:lnTo>
                <a:lnTo>
                  <a:pt x="339128" y="327660"/>
                </a:lnTo>
                <a:lnTo>
                  <a:pt x="343725" y="325285"/>
                </a:lnTo>
                <a:lnTo>
                  <a:pt x="344144" y="325043"/>
                </a:lnTo>
                <a:lnTo>
                  <a:pt x="348297" y="321310"/>
                </a:lnTo>
                <a:lnTo>
                  <a:pt x="352132" y="318770"/>
                </a:lnTo>
                <a:lnTo>
                  <a:pt x="352209" y="320040"/>
                </a:lnTo>
                <a:lnTo>
                  <a:pt x="352298" y="325285"/>
                </a:lnTo>
                <a:lnTo>
                  <a:pt x="342849" y="335280"/>
                </a:lnTo>
                <a:lnTo>
                  <a:pt x="323443" y="355600"/>
                </a:lnTo>
                <a:lnTo>
                  <a:pt x="313982" y="365760"/>
                </a:lnTo>
                <a:lnTo>
                  <a:pt x="313537" y="365760"/>
                </a:lnTo>
                <a:lnTo>
                  <a:pt x="304939" y="374650"/>
                </a:lnTo>
                <a:lnTo>
                  <a:pt x="286499" y="392391"/>
                </a:lnTo>
                <a:lnTo>
                  <a:pt x="269062" y="410210"/>
                </a:lnTo>
                <a:lnTo>
                  <a:pt x="261150" y="420281"/>
                </a:lnTo>
                <a:lnTo>
                  <a:pt x="253136" y="429260"/>
                </a:lnTo>
                <a:lnTo>
                  <a:pt x="244513" y="438150"/>
                </a:lnTo>
                <a:lnTo>
                  <a:pt x="245237" y="438150"/>
                </a:lnTo>
                <a:lnTo>
                  <a:pt x="276745" y="438150"/>
                </a:lnTo>
                <a:lnTo>
                  <a:pt x="279831" y="436880"/>
                </a:lnTo>
                <a:lnTo>
                  <a:pt x="289077" y="433070"/>
                </a:lnTo>
                <a:lnTo>
                  <a:pt x="288582" y="433070"/>
                </a:lnTo>
                <a:lnTo>
                  <a:pt x="293420" y="430530"/>
                </a:lnTo>
                <a:lnTo>
                  <a:pt x="303072" y="425450"/>
                </a:lnTo>
                <a:lnTo>
                  <a:pt x="308775" y="421601"/>
                </a:lnTo>
                <a:lnTo>
                  <a:pt x="316255" y="416560"/>
                </a:lnTo>
                <a:lnTo>
                  <a:pt x="317754" y="415290"/>
                </a:lnTo>
                <a:lnTo>
                  <a:pt x="328231" y="406400"/>
                </a:lnTo>
                <a:lnTo>
                  <a:pt x="338137" y="394855"/>
                </a:lnTo>
                <a:lnTo>
                  <a:pt x="337337" y="396176"/>
                </a:lnTo>
                <a:lnTo>
                  <a:pt x="339128" y="394855"/>
                </a:lnTo>
                <a:lnTo>
                  <a:pt x="340233" y="393700"/>
                </a:lnTo>
                <a:lnTo>
                  <a:pt x="341452" y="392391"/>
                </a:lnTo>
                <a:lnTo>
                  <a:pt x="343230" y="388594"/>
                </a:lnTo>
                <a:lnTo>
                  <a:pt x="344728" y="386549"/>
                </a:lnTo>
                <a:lnTo>
                  <a:pt x="345249" y="385787"/>
                </a:lnTo>
                <a:lnTo>
                  <a:pt x="348843" y="379730"/>
                </a:lnTo>
                <a:lnTo>
                  <a:pt x="349415" y="378460"/>
                </a:lnTo>
                <a:lnTo>
                  <a:pt x="354558" y="367030"/>
                </a:lnTo>
                <a:lnTo>
                  <a:pt x="354584" y="366801"/>
                </a:lnTo>
                <a:lnTo>
                  <a:pt x="354698" y="365760"/>
                </a:lnTo>
                <a:lnTo>
                  <a:pt x="354736" y="365404"/>
                </a:lnTo>
                <a:lnTo>
                  <a:pt x="354838" y="364490"/>
                </a:lnTo>
                <a:lnTo>
                  <a:pt x="354977" y="363220"/>
                </a:lnTo>
                <a:lnTo>
                  <a:pt x="356882" y="358140"/>
                </a:lnTo>
                <a:lnTo>
                  <a:pt x="357365" y="356870"/>
                </a:lnTo>
                <a:lnTo>
                  <a:pt x="358140" y="354228"/>
                </a:lnTo>
                <a:lnTo>
                  <a:pt x="358203" y="353339"/>
                </a:lnTo>
                <a:lnTo>
                  <a:pt x="358330" y="351790"/>
                </a:lnTo>
                <a:lnTo>
                  <a:pt x="358432" y="351129"/>
                </a:lnTo>
                <a:lnTo>
                  <a:pt x="358533" y="350418"/>
                </a:lnTo>
                <a:lnTo>
                  <a:pt x="358571" y="350189"/>
                </a:lnTo>
                <a:lnTo>
                  <a:pt x="359092" y="346710"/>
                </a:lnTo>
                <a:lnTo>
                  <a:pt x="359219" y="345440"/>
                </a:lnTo>
                <a:lnTo>
                  <a:pt x="359346" y="344170"/>
                </a:lnTo>
                <a:lnTo>
                  <a:pt x="360362" y="340360"/>
                </a:lnTo>
                <a:lnTo>
                  <a:pt x="360413" y="339090"/>
                </a:lnTo>
                <a:lnTo>
                  <a:pt x="360527" y="336550"/>
                </a:lnTo>
                <a:lnTo>
                  <a:pt x="360730" y="335280"/>
                </a:lnTo>
                <a:lnTo>
                  <a:pt x="360895" y="335280"/>
                </a:lnTo>
                <a:lnTo>
                  <a:pt x="360984" y="334010"/>
                </a:lnTo>
                <a:lnTo>
                  <a:pt x="361073" y="332740"/>
                </a:lnTo>
                <a:lnTo>
                  <a:pt x="361124" y="331965"/>
                </a:lnTo>
                <a:lnTo>
                  <a:pt x="361251" y="330187"/>
                </a:lnTo>
                <a:close/>
              </a:path>
            </a:pathLst>
          </a:custGeom>
          <a:solidFill>
            <a:srgbClr val="202B6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39032" y="1071309"/>
            <a:ext cx="5083175" cy="833755"/>
          </a:xfrm>
          <a:prstGeom prst="rect">
            <a:avLst/>
          </a:prstGeom>
        </p:spPr>
        <p:txBody>
          <a:bodyPr wrap="square" lIns="0" tIns="0" rIns="0" bIns="0">
            <a:spAutoFit/>
          </a:bodyPr>
          <a:lstStyle>
            <a:lvl1pPr>
              <a:defRPr sz="2800" b="1" i="0">
                <a:solidFill>
                  <a:srgbClr val="B41B1F"/>
                </a:solidFill>
                <a:latin typeface="Segoe UI"/>
                <a:cs typeface="Segoe UI"/>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9/12/2024</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srbpfinancialwellness.com/"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broadridgeadvisor.com/webresourcesview/ContentView.aspx?iplf=ur&amp;iptc=240394&amp;wcKey=01B89E96C7BBD94AC7CAB8602E2630963D5E7285054570E8BFF76CE5595E3B997B25D5CE4A15E20EA8A7191B4AF1E0D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2">
            <a:extLst>
              <a:ext uri="{FF2B5EF4-FFF2-40B4-BE49-F238E27FC236}">
                <a16:creationId xmlns:a16="http://schemas.microsoft.com/office/drawing/2014/main" id="{0DBFC9CA-629C-6CF0-BB8E-A1EA98C616D7}"/>
              </a:ext>
            </a:extLst>
          </p:cNvPr>
          <p:cNvSpPr/>
          <p:nvPr/>
        </p:nvSpPr>
        <p:spPr>
          <a:xfrm>
            <a:off x="0" y="9801191"/>
            <a:ext cx="7585075" cy="243204"/>
          </a:xfrm>
          <a:custGeom>
            <a:avLst/>
            <a:gdLst/>
            <a:ahLst/>
            <a:cxnLst/>
            <a:rect l="l" t="t" r="r" b="b"/>
            <a:pathLst>
              <a:path w="7585075" h="243204">
                <a:moveTo>
                  <a:pt x="7584658" y="242599"/>
                </a:moveTo>
                <a:lnTo>
                  <a:pt x="0" y="242599"/>
                </a:lnTo>
                <a:lnTo>
                  <a:pt x="0" y="0"/>
                </a:lnTo>
                <a:lnTo>
                  <a:pt x="7584658" y="0"/>
                </a:lnTo>
                <a:lnTo>
                  <a:pt x="7584658" y="242599"/>
                </a:lnTo>
                <a:close/>
              </a:path>
            </a:pathLst>
          </a:custGeom>
          <a:solidFill>
            <a:srgbClr val="202B61"/>
          </a:solidFill>
        </p:spPr>
        <p:txBody>
          <a:bodyPr wrap="square" lIns="0" tIns="0" rIns="0" bIns="0" rtlCol="0"/>
          <a:lstStyle/>
          <a:p>
            <a:endParaRPr/>
          </a:p>
        </p:txBody>
      </p:sp>
      <p:sp>
        <p:nvSpPr>
          <p:cNvPr id="4" name="Flowchart: Delay 3">
            <a:extLst>
              <a:ext uri="{FF2B5EF4-FFF2-40B4-BE49-F238E27FC236}">
                <a16:creationId xmlns:a16="http://schemas.microsoft.com/office/drawing/2014/main" id="{34E9C1F3-405D-40AC-0CE4-F1DD5A991189}"/>
              </a:ext>
            </a:extLst>
          </p:cNvPr>
          <p:cNvSpPr/>
          <p:nvPr/>
        </p:nvSpPr>
        <p:spPr>
          <a:xfrm rot="5400000">
            <a:off x="2590182" y="-2591415"/>
            <a:ext cx="2576796" cy="7787640"/>
          </a:xfrm>
          <a:prstGeom prst="flowChartDelay">
            <a:avLst/>
          </a:prstGeom>
          <a:solidFill>
            <a:srgbClr val="0CC0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a:extLst>
              <a:ext uri="{FF2B5EF4-FFF2-40B4-BE49-F238E27FC236}">
                <a16:creationId xmlns:a16="http://schemas.microsoft.com/office/drawing/2014/main" id="{ABF40C1E-0B35-50E1-6F41-317E538A28AF}"/>
              </a:ext>
            </a:extLst>
          </p:cNvPr>
          <p:cNvSpPr/>
          <p:nvPr/>
        </p:nvSpPr>
        <p:spPr>
          <a:xfrm>
            <a:off x="228600" y="23949"/>
            <a:ext cx="3045909" cy="3200400"/>
          </a:xfrm>
          <a:custGeom>
            <a:avLst/>
            <a:gdLst/>
            <a:ahLst/>
            <a:cxnLst/>
            <a:rect l="l" t="t" r="r" b="b"/>
            <a:pathLst>
              <a:path w="2233843" h="2347145">
                <a:moveTo>
                  <a:pt x="0" y="0"/>
                </a:moveTo>
                <a:lnTo>
                  <a:pt x="2233843" y="0"/>
                </a:lnTo>
                <a:lnTo>
                  <a:pt x="2233843" y="2347145"/>
                </a:lnTo>
                <a:lnTo>
                  <a:pt x="0" y="2347145"/>
                </a:lnTo>
                <a:lnTo>
                  <a:pt x="0" y="0"/>
                </a:lnTo>
                <a:close/>
              </a:path>
            </a:pathLst>
          </a:custGeom>
          <a:blipFill>
            <a:blip r:embed="rId2"/>
            <a:stretch>
              <a:fillRect l="-13884" r="-53717" b="-6673"/>
            </a:stretch>
          </a:blipFill>
        </p:spPr>
        <p:txBody>
          <a:bodyPr/>
          <a:lstStyle/>
          <a:p>
            <a:endParaRPr lang="en-US"/>
          </a:p>
        </p:txBody>
      </p:sp>
      <p:sp>
        <p:nvSpPr>
          <p:cNvPr id="9" name="TextBox 8">
            <a:extLst>
              <a:ext uri="{FF2B5EF4-FFF2-40B4-BE49-F238E27FC236}">
                <a16:creationId xmlns:a16="http://schemas.microsoft.com/office/drawing/2014/main" id="{F73E7E8C-3503-4109-F8B6-4ECD2F5DD7BA}"/>
              </a:ext>
            </a:extLst>
          </p:cNvPr>
          <p:cNvSpPr txBox="1"/>
          <p:nvPr/>
        </p:nvSpPr>
        <p:spPr>
          <a:xfrm>
            <a:off x="2895600" y="1188270"/>
            <a:ext cx="4360863" cy="830997"/>
          </a:xfrm>
          <a:prstGeom prst="rect">
            <a:avLst/>
          </a:prstGeom>
          <a:noFill/>
        </p:spPr>
        <p:txBody>
          <a:bodyPr wrap="square" rtlCol="0">
            <a:spAutoFit/>
          </a:bodyPr>
          <a:lstStyle/>
          <a:p>
            <a:pPr algn="ctr"/>
            <a:r>
              <a:rPr lang="en-US" sz="2400" b="1" dirty="0">
                <a:solidFill>
                  <a:srgbClr val="B41B1F"/>
                </a:solidFill>
                <a:latin typeface="Arial" panose="020B0604020202020204" pitchFamily="34" charset="0"/>
                <a:cs typeface="Arial" panose="020B0604020202020204" pitchFamily="34" charset="0"/>
              </a:rPr>
              <a:t>MAKING THE TRANSITION</a:t>
            </a:r>
          </a:p>
          <a:p>
            <a:pPr algn="ctr"/>
            <a:r>
              <a:rPr lang="en-US" sz="2400" dirty="0">
                <a:solidFill>
                  <a:schemeClr val="bg1"/>
                </a:solidFill>
                <a:latin typeface="Arial" panose="020B0604020202020204" pitchFamily="34" charset="0"/>
                <a:cs typeface="Arial" panose="020B0604020202020204" pitchFamily="34" charset="0"/>
              </a:rPr>
              <a:t>From employee to retiree</a:t>
            </a:r>
          </a:p>
        </p:txBody>
      </p:sp>
      <p:sp>
        <p:nvSpPr>
          <p:cNvPr id="17" name="TextBox 16">
            <a:extLst>
              <a:ext uri="{FF2B5EF4-FFF2-40B4-BE49-F238E27FC236}">
                <a16:creationId xmlns:a16="http://schemas.microsoft.com/office/drawing/2014/main" id="{95D3DD36-368A-419B-AE1F-6951A37C6DE7}"/>
              </a:ext>
            </a:extLst>
          </p:cNvPr>
          <p:cNvSpPr txBox="1"/>
          <p:nvPr/>
        </p:nvSpPr>
        <p:spPr>
          <a:xfrm>
            <a:off x="537129" y="3505200"/>
            <a:ext cx="6719334" cy="1015663"/>
          </a:xfrm>
          <a:prstGeom prst="rect">
            <a:avLst/>
          </a:prstGeom>
          <a:noFill/>
        </p:spPr>
        <p:txBody>
          <a:bodyPr wrap="square" lIns="91440" tIns="45720" rIns="91440" bIns="45720" anchor="t">
            <a:spAutoFit/>
          </a:bodyPr>
          <a:lstStyle/>
          <a:p>
            <a:r>
              <a:rPr lang="en-US" sz="1200" dirty="0"/>
              <a:t>If you’re like most people, preparing for retirement is an exciting time. No matter how you decide to spend your golden years, taking some steps now to ensure that you are </a:t>
            </a:r>
            <a:r>
              <a:rPr lang="en-US" sz="1200"/>
              <a:t>well-prepared </a:t>
            </a:r>
            <a:r>
              <a:rPr lang="en-US" sz="1200" dirty="0"/>
              <a:t>for what lies ahead—emotionally and financially—can help you to retire with peace of mind. Below is an outline of the scenarios you should consider as you plan your path to retirement, and a suggested timeframe in which to approach each step.</a:t>
            </a:r>
          </a:p>
        </p:txBody>
      </p:sp>
      <p:sp>
        <p:nvSpPr>
          <p:cNvPr id="18" name="TextBox 17">
            <a:extLst>
              <a:ext uri="{FF2B5EF4-FFF2-40B4-BE49-F238E27FC236}">
                <a16:creationId xmlns:a16="http://schemas.microsoft.com/office/drawing/2014/main" id="{65D52190-9C27-D759-E512-DF0CF3C02050}"/>
              </a:ext>
            </a:extLst>
          </p:cNvPr>
          <p:cNvSpPr txBox="1"/>
          <p:nvPr/>
        </p:nvSpPr>
        <p:spPr>
          <a:xfrm>
            <a:off x="537129" y="5852274"/>
            <a:ext cx="6719334" cy="3231654"/>
          </a:xfrm>
          <a:prstGeom prst="rect">
            <a:avLst/>
          </a:prstGeom>
          <a:noFill/>
        </p:spPr>
        <p:txBody>
          <a:bodyPr wrap="square">
            <a:spAutoFit/>
          </a:bodyPr>
          <a:lstStyle/>
          <a:p>
            <a:r>
              <a:rPr lang="en-US" sz="1200" dirty="0"/>
              <a:t>If you haven’t already considered what your finances may look like once you leave your job, now is the time to take a serious look at your investment portfolio, your health</a:t>
            </a:r>
            <a:r>
              <a:rPr lang="en-US" sz="1200"/>
              <a:t> </a:t>
            </a:r>
            <a:r>
              <a:rPr lang="en-US" sz="1200" dirty="0"/>
              <a:t>care expenses, and any other financial obligations you may have. To plan a realistic retirement budget:</a:t>
            </a:r>
          </a:p>
          <a:p>
            <a:endParaRPr lang="en-US" sz="1200" dirty="0"/>
          </a:p>
          <a:p>
            <a:r>
              <a:rPr lang="en-US" sz="1200" b="1" dirty="0">
                <a:solidFill>
                  <a:srgbClr val="B41B1F"/>
                </a:solidFill>
              </a:rPr>
              <a:t>Make a list of your expenses, both fixed and discretionary.</a:t>
            </a:r>
          </a:p>
          <a:p>
            <a:r>
              <a:rPr lang="en-US" sz="1200" dirty="0"/>
              <a:t>This </a:t>
            </a:r>
            <a:r>
              <a:rPr lang="en-US" sz="1200" dirty="0">
                <a:hlinkClick r:id="rId3"/>
              </a:rPr>
              <a:t>Financial Wellness Website </a:t>
            </a:r>
            <a:r>
              <a:rPr lang="en-US" sz="1200" dirty="0"/>
              <a:t>offers a wide selection of resources, topics, and calculators to help you get a snapshot of your financial situation and where you want to be.</a:t>
            </a:r>
          </a:p>
          <a:p>
            <a:endParaRPr lang="en-US" sz="1200" dirty="0"/>
          </a:p>
          <a:p>
            <a:r>
              <a:rPr lang="en-US" sz="1200" b="1" dirty="0">
                <a:solidFill>
                  <a:srgbClr val="B41B1F"/>
                </a:solidFill>
              </a:rPr>
              <a:t>Determine your anticipated income.</a:t>
            </a:r>
          </a:p>
          <a:p>
            <a:r>
              <a:rPr lang="en-US" sz="1200" dirty="0"/>
              <a:t>Identifying how much money will be coming in and </a:t>
            </a:r>
            <a:r>
              <a:rPr lang="en-US" sz="1200"/>
              <a:t>from </a:t>
            </a:r>
            <a:r>
              <a:rPr lang="en-US" sz="1200" dirty="0"/>
              <a:t>what sources. Try retirement income calculators like the one available on this </a:t>
            </a:r>
            <a:r>
              <a:rPr lang="en-US" sz="1200" dirty="0">
                <a:hlinkClick r:id="rId4"/>
              </a:rPr>
              <a:t>Financial Wellness Website </a:t>
            </a:r>
            <a:r>
              <a:rPr lang="en-US" sz="1200" dirty="0"/>
              <a:t>to establish a safe level of spending based on your age and the size of your savings. </a:t>
            </a:r>
            <a:r>
              <a:rPr lang="en-US" sz="1200"/>
              <a:t>If </a:t>
            </a:r>
            <a:r>
              <a:rPr lang="en-US" sz="1200" dirty="0"/>
              <a:t>the budget numbers </a:t>
            </a:r>
            <a:r>
              <a:rPr lang="en-US" sz="1200"/>
              <a:t>don’t </a:t>
            </a:r>
            <a:r>
              <a:rPr lang="en-US" sz="1200" dirty="0"/>
              <a:t>work in your favor, you may need to delay retirement by a year</a:t>
            </a:r>
            <a:r>
              <a:rPr lang="en-US" sz="1200"/>
              <a:t> </a:t>
            </a:r>
            <a:r>
              <a:rPr lang="en-US" sz="1200" dirty="0"/>
              <a:t>or two and continue saving.</a:t>
            </a:r>
          </a:p>
          <a:p>
            <a:endParaRPr lang="en-US" sz="1200" dirty="0">
              <a:solidFill>
                <a:srgbClr val="B41B1F"/>
              </a:solidFill>
            </a:endParaRPr>
          </a:p>
          <a:p>
            <a:r>
              <a:rPr lang="en-US" sz="1200" b="1" dirty="0">
                <a:solidFill>
                  <a:srgbClr val="B41B1F"/>
                </a:solidFill>
              </a:rPr>
              <a:t>Get familiar with the retirement benefits available to you.</a:t>
            </a:r>
          </a:p>
          <a:p>
            <a:r>
              <a:rPr lang="en-US" sz="1200" dirty="0"/>
              <a:t>At &lt;INSERT SCHOOL DISTRICT NAME HERE&gt; we offer:</a:t>
            </a:r>
          </a:p>
          <a:p>
            <a:r>
              <a:rPr lang="en-US" sz="1200" dirty="0"/>
              <a:t>&lt;INSERT LISTING AND WHERE TO FIND MORE DETAILS&gt;</a:t>
            </a:r>
          </a:p>
        </p:txBody>
      </p:sp>
      <p:sp>
        <p:nvSpPr>
          <p:cNvPr id="19" name="object 4">
            <a:extLst>
              <a:ext uri="{FF2B5EF4-FFF2-40B4-BE49-F238E27FC236}">
                <a16:creationId xmlns:a16="http://schemas.microsoft.com/office/drawing/2014/main" id="{04A83908-3F81-3661-1A83-3B663149CBD0}"/>
              </a:ext>
            </a:extLst>
          </p:cNvPr>
          <p:cNvSpPr txBox="1"/>
          <p:nvPr/>
        </p:nvSpPr>
        <p:spPr>
          <a:xfrm>
            <a:off x="1680542" y="5058709"/>
            <a:ext cx="4769168" cy="445634"/>
          </a:xfrm>
          <a:prstGeom prst="rect">
            <a:avLst/>
          </a:prstGeom>
        </p:spPr>
        <p:txBody>
          <a:bodyPr vert="horz" wrap="square" lIns="0" tIns="14604" rIns="0" bIns="0" rtlCol="0">
            <a:spAutoFit/>
          </a:bodyPr>
          <a:lstStyle/>
          <a:p>
            <a:pPr marL="12700">
              <a:lnSpc>
                <a:spcPct val="100000"/>
              </a:lnSpc>
              <a:spcBef>
                <a:spcPts val="114"/>
              </a:spcBef>
            </a:pPr>
            <a:r>
              <a:rPr sz="2800" b="1" spc="114" dirty="0">
                <a:solidFill>
                  <a:srgbClr val="0CBFDE"/>
                </a:solidFill>
                <a:latin typeface="+mn-lt"/>
                <a:cs typeface="Segoe UI"/>
              </a:rPr>
              <a:t>12</a:t>
            </a:r>
            <a:r>
              <a:rPr sz="2800" b="1" spc="420" dirty="0">
                <a:solidFill>
                  <a:srgbClr val="0CBFDE"/>
                </a:solidFill>
                <a:latin typeface="+mn-lt"/>
                <a:cs typeface="Segoe UI"/>
              </a:rPr>
              <a:t> </a:t>
            </a:r>
            <a:r>
              <a:rPr sz="2800" b="1" spc="180" dirty="0">
                <a:solidFill>
                  <a:srgbClr val="0CBFDE"/>
                </a:solidFill>
                <a:latin typeface="+mn-lt"/>
                <a:cs typeface="Segoe UI"/>
              </a:rPr>
              <a:t>Months</a:t>
            </a:r>
            <a:r>
              <a:rPr sz="2800" b="1" spc="430" dirty="0">
                <a:solidFill>
                  <a:srgbClr val="0CBFDE"/>
                </a:solidFill>
                <a:latin typeface="+mn-lt"/>
                <a:cs typeface="Segoe UI"/>
              </a:rPr>
              <a:t> </a:t>
            </a:r>
            <a:r>
              <a:rPr sz="2800" b="1" spc="175" dirty="0">
                <a:solidFill>
                  <a:srgbClr val="0CBFDE"/>
                </a:solidFill>
                <a:latin typeface="+mn-lt"/>
                <a:cs typeface="Segoe UI"/>
              </a:rPr>
              <a:t>Before</a:t>
            </a:r>
            <a:r>
              <a:rPr sz="2800" b="1" spc="430" dirty="0">
                <a:solidFill>
                  <a:srgbClr val="0CBFDE"/>
                </a:solidFill>
                <a:latin typeface="+mn-lt"/>
                <a:cs typeface="Segoe UI"/>
              </a:rPr>
              <a:t> </a:t>
            </a:r>
            <a:r>
              <a:rPr sz="2800" b="1" spc="170" dirty="0">
                <a:solidFill>
                  <a:srgbClr val="0CBFDE"/>
                </a:solidFill>
                <a:latin typeface="+mn-lt"/>
                <a:cs typeface="Segoe UI"/>
              </a:rPr>
              <a:t>Retiring</a:t>
            </a:r>
            <a:endParaRPr sz="2800" dirty="0">
              <a:latin typeface="+mn-lt"/>
              <a:cs typeface="Segoe UI"/>
            </a:endParaRPr>
          </a:p>
        </p:txBody>
      </p:sp>
      <p:grpSp>
        <p:nvGrpSpPr>
          <p:cNvPr id="20" name="object 6">
            <a:extLst>
              <a:ext uri="{FF2B5EF4-FFF2-40B4-BE49-F238E27FC236}">
                <a16:creationId xmlns:a16="http://schemas.microsoft.com/office/drawing/2014/main" id="{030EB9C4-988D-724D-6ACD-CFAA82236E1D}"/>
              </a:ext>
            </a:extLst>
          </p:cNvPr>
          <p:cNvGrpSpPr/>
          <p:nvPr/>
        </p:nvGrpSpPr>
        <p:grpSpPr>
          <a:xfrm>
            <a:off x="571963" y="4800230"/>
            <a:ext cx="904875" cy="904875"/>
            <a:chOff x="599253" y="4201126"/>
            <a:chExt cx="904875" cy="904875"/>
          </a:xfrm>
        </p:grpSpPr>
        <p:sp>
          <p:nvSpPr>
            <p:cNvPr id="21" name="object 7">
              <a:extLst>
                <a:ext uri="{FF2B5EF4-FFF2-40B4-BE49-F238E27FC236}">
                  <a16:creationId xmlns:a16="http://schemas.microsoft.com/office/drawing/2014/main" id="{F1A2E39F-06C7-BAB0-5243-DC8308E93F87}"/>
                </a:ext>
              </a:extLst>
            </p:cNvPr>
            <p:cNvSpPr/>
            <p:nvPr/>
          </p:nvSpPr>
          <p:spPr>
            <a:xfrm>
              <a:off x="599253" y="4201126"/>
              <a:ext cx="904875" cy="904875"/>
            </a:xfrm>
            <a:custGeom>
              <a:avLst/>
              <a:gdLst/>
              <a:ahLst/>
              <a:cxnLst/>
              <a:rect l="l" t="t" r="r" b="b"/>
              <a:pathLst>
                <a:path w="904875" h="904875">
                  <a:moveTo>
                    <a:pt x="452177" y="904354"/>
                  </a:moveTo>
                  <a:lnTo>
                    <a:pt x="402907" y="901701"/>
                  </a:lnTo>
                  <a:lnTo>
                    <a:pt x="355174" y="893925"/>
                  </a:lnTo>
                  <a:lnTo>
                    <a:pt x="309254" y="881302"/>
                  </a:lnTo>
                  <a:lnTo>
                    <a:pt x="265422" y="864108"/>
                  </a:lnTo>
                  <a:lnTo>
                    <a:pt x="223954" y="842619"/>
                  </a:lnTo>
                  <a:lnTo>
                    <a:pt x="185127" y="817110"/>
                  </a:lnTo>
                  <a:lnTo>
                    <a:pt x="149215" y="787858"/>
                  </a:lnTo>
                  <a:lnTo>
                    <a:pt x="116496" y="755138"/>
                  </a:lnTo>
                  <a:lnTo>
                    <a:pt x="87243" y="719227"/>
                  </a:lnTo>
                  <a:lnTo>
                    <a:pt x="61735" y="680399"/>
                  </a:lnTo>
                  <a:lnTo>
                    <a:pt x="40246" y="638932"/>
                  </a:lnTo>
                  <a:lnTo>
                    <a:pt x="23052" y="595100"/>
                  </a:lnTo>
                  <a:lnTo>
                    <a:pt x="10429" y="549180"/>
                  </a:lnTo>
                  <a:lnTo>
                    <a:pt x="2653" y="501447"/>
                  </a:lnTo>
                  <a:lnTo>
                    <a:pt x="0" y="452177"/>
                  </a:lnTo>
                  <a:lnTo>
                    <a:pt x="2653" y="402907"/>
                  </a:lnTo>
                  <a:lnTo>
                    <a:pt x="10429" y="355174"/>
                  </a:lnTo>
                  <a:lnTo>
                    <a:pt x="23052" y="309254"/>
                  </a:lnTo>
                  <a:lnTo>
                    <a:pt x="40246" y="265422"/>
                  </a:lnTo>
                  <a:lnTo>
                    <a:pt x="61735" y="223954"/>
                  </a:lnTo>
                  <a:lnTo>
                    <a:pt x="87243" y="185127"/>
                  </a:lnTo>
                  <a:lnTo>
                    <a:pt x="116496" y="149215"/>
                  </a:lnTo>
                  <a:lnTo>
                    <a:pt x="149215" y="116496"/>
                  </a:lnTo>
                  <a:lnTo>
                    <a:pt x="185127" y="87244"/>
                  </a:lnTo>
                  <a:lnTo>
                    <a:pt x="223954" y="61735"/>
                  </a:lnTo>
                  <a:lnTo>
                    <a:pt x="265422" y="40246"/>
                  </a:lnTo>
                  <a:lnTo>
                    <a:pt x="309254" y="23052"/>
                  </a:lnTo>
                  <a:lnTo>
                    <a:pt x="355174" y="10429"/>
                  </a:lnTo>
                  <a:lnTo>
                    <a:pt x="402907" y="2653"/>
                  </a:lnTo>
                  <a:lnTo>
                    <a:pt x="452177" y="0"/>
                  </a:lnTo>
                  <a:lnTo>
                    <a:pt x="501447" y="2653"/>
                  </a:lnTo>
                  <a:lnTo>
                    <a:pt x="549179" y="10429"/>
                  </a:lnTo>
                  <a:lnTo>
                    <a:pt x="595100" y="23052"/>
                  </a:lnTo>
                  <a:lnTo>
                    <a:pt x="638932" y="40246"/>
                  </a:lnTo>
                  <a:lnTo>
                    <a:pt x="680399" y="61735"/>
                  </a:lnTo>
                  <a:lnTo>
                    <a:pt x="719227" y="87244"/>
                  </a:lnTo>
                  <a:lnTo>
                    <a:pt x="755138" y="116496"/>
                  </a:lnTo>
                  <a:lnTo>
                    <a:pt x="787858" y="149215"/>
                  </a:lnTo>
                  <a:lnTo>
                    <a:pt x="817110" y="185127"/>
                  </a:lnTo>
                  <a:lnTo>
                    <a:pt x="842619" y="223954"/>
                  </a:lnTo>
                  <a:lnTo>
                    <a:pt x="864108" y="265422"/>
                  </a:lnTo>
                  <a:lnTo>
                    <a:pt x="881302" y="309254"/>
                  </a:lnTo>
                  <a:lnTo>
                    <a:pt x="893925" y="355174"/>
                  </a:lnTo>
                  <a:lnTo>
                    <a:pt x="901701" y="402907"/>
                  </a:lnTo>
                  <a:lnTo>
                    <a:pt x="904354" y="452177"/>
                  </a:lnTo>
                  <a:lnTo>
                    <a:pt x="901701" y="501447"/>
                  </a:lnTo>
                  <a:lnTo>
                    <a:pt x="893925" y="549180"/>
                  </a:lnTo>
                  <a:lnTo>
                    <a:pt x="881302" y="595100"/>
                  </a:lnTo>
                  <a:lnTo>
                    <a:pt x="864108" y="638932"/>
                  </a:lnTo>
                  <a:lnTo>
                    <a:pt x="842619" y="680399"/>
                  </a:lnTo>
                  <a:lnTo>
                    <a:pt x="817110" y="719227"/>
                  </a:lnTo>
                  <a:lnTo>
                    <a:pt x="787858" y="755138"/>
                  </a:lnTo>
                  <a:lnTo>
                    <a:pt x="755138" y="787858"/>
                  </a:lnTo>
                  <a:lnTo>
                    <a:pt x="719227" y="817110"/>
                  </a:lnTo>
                  <a:lnTo>
                    <a:pt x="680399" y="842619"/>
                  </a:lnTo>
                  <a:lnTo>
                    <a:pt x="638932" y="864108"/>
                  </a:lnTo>
                  <a:lnTo>
                    <a:pt x="595100" y="881302"/>
                  </a:lnTo>
                  <a:lnTo>
                    <a:pt x="549179" y="893925"/>
                  </a:lnTo>
                  <a:lnTo>
                    <a:pt x="501447" y="901701"/>
                  </a:lnTo>
                  <a:lnTo>
                    <a:pt x="452177" y="904354"/>
                  </a:lnTo>
                  <a:close/>
                </a:path>
              </a:pathLst>
            </a:custGeom>
            <a:solidFill>
              <a:srgbClr val="0CBFDE"/>
            </a:solidFill>
          </p:spPr>
          <p:txBody>
            <a:bodyPr wrap="square" lIns="0" tIns="0" rIns="0" bIns="0" rtlCol="0"/>
            <a:lstStyle/>
            <a:p>
              <a:endParaRPr/>
            </a:p>
          </p:txBody>
        </p:sp>
        <p:sp>
          <p:nvSpPr>
            <p:cNvPr id="22" name="object 8">
              <a:extLst>
                <a:ext uri="{FF2B5EF4-FFF2-40B4-BE49-F238E27FC236}">
                  <a16:creationId xmlns:a16="http://schemas.microsoft.com/office/drawing/2014/main" id="{874045A3-4E2F-7F4A-8684-182E5292909F}"/>
                </a:ext>
              </a:extLst>
            </p:cNvPr>
            <p:cNvSpPr/>
            <p:nvPr/>
          </p:nvSpPr>
          <p:spPr>
            <a:xfrm>
              <a:off x="726617" y="4448060"/>
              <a:ext cx="645160" cy="410845"/>
            </a:xfrm>
            <a:custGeom>
              <a:avLst/>
              <a:gdLst/>
              <a:ahLst/>
              <a:cxnLst/>
              <a:rect l="l" t="t" r="r" b="b"/>
              <a:pathLst>
                <a:path w="645160" h="410845">
                  <a:moveTo>
                    <a:pt x="203" y="318935"/>
                  </a:moveTo>
                  <a:lnTo>
                    <a:pt x="0" y="319824"/>
                  </a:lnTo>
                  <a:lnTo>
                    <a:pt x="190" y="328129"/>
                  </a:lnTo>
                  <a:lnTo>
                    <a:pt x="203" y="318935"/>
                  </a:lnTo>
                  <a:close/>
                </a:path>
                <a:path w="645160" h="410845">
                  <a:moveTo>
                    <a:pt x="1092" y="354634"/>
                  </a:moveTo>
                  <a:lnTo>
                    <a:pt x="952" y="349186"/>
                  </a:lnTo>
                  <a:lnTo>
                    <a:pt x="774" y="353517"/>
                  </a:lnTo>
                  <a:lnTo>
                    <a:pt x="1092" y="354634"/>
                  </a:lnTo>
                  <a:close/>
                </a:path>
                <a:path w="645160" h="410845">
                  <a:moveTo>
                    <a:pt x="1371" y="392277"/>
                  </a:moveTo>
                  <a:lnTo>
                    <a:pt x="1181" y="389432"/>
                  </a:lnTo>
                  <a:lnTo>
                    <a:pt x="1092" y="392277"/>
                  </a:lnTo>
                  <a:lnTo>
                    <a:pt x="1371" y="392277"/>
                  </a:lnTo>
                  <a:close/>
                </a:path>
                <a:path w="645160" h="410845">
                  <a:moveTo>
                    <a:pt x="2044" y="318223"/>
                  </a:moveTo>
                  <a:lnTo>
                    <a:pt x="1663" y="318223"/>
                  </a:lnTo>
                  <a:lnTo>
                    <a:pt x="1574" y="318744"/>
                  </a:lnTo>
                  <a:lnTo>
                    <a:pt x="1320" y="319227"/>
                  </a:lnTo>
                  <a:lnTo>
                    <a:pt x="723" y="321310"/>
                  </a:lnTo>
                  <a:lnTo>
                    <a:pt x="787" y="323151"/>
                  </a:lnTo>
                  <a:lnTo>
                    <a:pt x="939" y="325462"/>
                  </a:lnTo>
                  <a:lnTo>
                    <a:pt x="1117" y="326593"/>
                  </a:lnTo>
                  <a:lnTo>
                    <a:pt x="1206" y="323151"/>
                  </a:lnTo>
                  <a:lnTo>
                    <a:pt x="1485" y="321310"/>
                  </a:lnTo>
                  <a:lnTo>
                    <a:pt x="1587" y="319227"/>
                  </a:lnTo>
                  <a:lnTo>
                    <a:pt x="2044" y="318223"/>
                  </a:lnTo>
                  <a:close/>
                </a:path>
                <a:path w="645160" h="410845">
                  <a:moveTo>
                    <a:pt x="2070" y="357555"/>
                  </a:moveTo>
                  <a:lnTo>
                    <a:pt x="2032" y="357416"/>
                  </a:lnTo>
                  <a:lnTo>
                    <a:pt x="2032" y="357581"/>
                  </a:lnTo>
                  <a:close/>
                </a:path>
                <a:path w="645160" h="410845">
                  <a:moveTo>
                    <a:pt x="2146" y="377799"/>
                  </a:moveTo>
                  <a:lnTo>
                    <a:pt x="2082" y="376720"/>
                  </a:lnTo>
                  <a:lnTo>
                    <a:pt x="1968" y="374878"/>
                  </a:lnTo>
                  <a:lnTo>
                    <a:pt x="1866" y="373380"/>
                  </a:lnTo>
                  <a:lnTo>
                    <a:pt x="1143" y="372110"/>
                  </a:lnTo>
                  <a:lnTo>
                    <a:pt x="1206" y="373380"/>
                  </a:lnTo>
                  <a:lnTo>
                    <a:pt x="1282" y="374878"/>
                  </a:lnTo>
                  <a:lnTo>
                    <a:pt x="1384" y="377075"/>
                  </a:lnTo>
                  <a:lnTo>
                    <a:pt x="1460" y="378460"/>
                  </a:lnTo>
                  <a:lnTo>
                    <a:pt x="2146" y="377799"/>
                  </a:lnTo>
                  <a:close/>
                </a:path>
                <a:path w="645160" h="410845">
                  <a:moveTo>
                    <a:pt x="2146" y="342252"/>
                  </a:moveTo>
                  <a:lnTo>
                    <a:pt x="2108" y="341553"/>
                  </a:lnTo>
                  <a:lnTo>
                    <a:pt x="1435" y="338137"/>
                  </a:lnTo>
                  <a:lnTo>
                    <a:pt x="774" y="335038"/>
                  </a:lnTo>
                  <a:lnTo>
                    <a:pt x="685" y="332638"/>
                  </a:lnTo>
                  <a:lnTo>
                    <a:pt x="584" y="330314"/>
                  </a:lnTo>
                  <a:lnTo>
                    <a:pt x="495" y="328129"/>
                  </a:lnTo>
                  <a:lnTo>
                    <a:pt x="584" y="335038"/>
                  </a:lnTo>
                  <a:lnTo>
                    <a:pt x="177" y="336588"/>
                  </a:lnTo>
                  <a:lnTo>
                    <a:pt x="812" y="342252"/>
                  </a:lnTo>
                  <a:lnTo>
                    <a:pt x="2146" y="342252"/>
                  </a:lnTo>
                  <a:close/>
                </a:path>
                <a:path w="645160" h="410845">
                  <a:moveTo>
                    <a:pt x="2438" y="349440"/>
                  </a:moveTo>
                  <a:lnTo>
                    <a:pt x="2159" y="342595"/>
                  </a:lnTo>
                  <a:lnTo>
                    <a:pt x="1841" y="342595"/>
                  </a:lnTo>
                  <a:lnTo>
                    <a:pt x="2438" y="349440"/>
                  </a:lnTo>
                  <a:close/>
                </a:path>
                <a:path w="645160" h="410845">
                  <a:moveTo>
                    <a:pt x="2692" y="369570"/>
                  </a:moveTo>
                  <a:lnTo>
                    <a:pt x="1257" y="366001"/>
                  </a:lnTo>
                  <a:lnTo>
                    <a:pt x="1295" y="365569"/>
                  </a:lnTo>
                  <a:lnTo>
                    <a:pt x="914" y="363054"/>
                  </a:lnTo>
                  <a:lnTo>
                    <a:pt x="977" y="365569"/>
                  </a:lnTo>
                  <a:lnTo>
                    <a:pt x="1054" y="369062"/>
                  </a:lnTo>
                  <a:lnTo>
                    <a:pt x="1244" y="366268"/>
                  </a:lnTo>
                  <a:lnTo>
                    <a:pt x="2438" y="373380"/>
                  </a:lnTo>
                  <a:lnTo>
                    <a:pt x="2692" y="374650"/>
                  </a:lnTo>
                  <a:lnTo>
                    <a:pt x="2692" y="369570"/>
                  </a:lnTo>
                  <a:close/>
                </a:path>
                <a:path w="645160" h="410845">
                  <a:moveTo>
                    <a:pt x="2997" y="376720"/>
                  </a:moveTo>
                  <a:lnTo>
                    <a:pt x="2692" y="374878"/>
                  </a:lnTo>
                  <a:lnTo>
                    <a:pt x="2730" y="377228"/>
                  </a:lnTo>
                  <a:lnTo>
                    <a:pt x="2146" y="377799"/>
                  </a:lnTo>
                  <a:lnTo>
                    <a:pt x="2273" y="379730"/>
                  </a:lnTo>
                  <a:lnTo>
                    <a:pt x="2349" y="381000"/>
                  </a:lnTo>
                  <a:lnTo>
                    <a:pt x="2463" y="381635"/>
                  </a:lnTo>
                  <a:lnTo>
                    <a:pt x="2501" y="381000"/>
                  </a:lnTo>
                  <a:lnTo>
                    <a:pt x="2603" y="379730"/>
                  </a:lnTo>
                  <a:lnTo>
                    <a:pt x="2692" y="378460"/>
                  </a:lnTo>
                  <a:lnTo>
                    <a:pt x="2794" y="377952"/>
                  </a:lnTo>
                  <a:lnTo>
                    <a:pt x="2997" y="378460"/>
                  </a:lnTo>
                  <a:lnTo>
                    <a:pt x="2997" y="376720"/>
                  </a:lnTo>
                  <a:close/>
                </a:path>
                <a:path w="645160" h="410845">
                  <a:moveTo>
                    <a:pt x="4762" y="396138"/>
                  </a:moveTo>
                  <a:lnTo>
                    <a:pt x="4724" y="394931"/>
                  </a:lnTo>
                  <a:lnTo>
                    <a:pt x="4749" y="396595"/>
                  </a:lnTo>
                  <a:lnTo>
                    <a:pt x="4635" y="397802"/>
                  </a:lnTo>
                  <a:lnTo>
                    <a:pt x="4762" y="399808"/>
                  </a:lnTo>
                  <a:lnTo>
                    <a:pt x="4724" y="398627"/>
                  </a:lnTo>
                  <a:lnTo>
                    <a:pt x="4762" y="397738"/>
                  </a:lnTo>
                  <a:lnTo>
                    <a:pt x="4762" y="396138"/>
                  </a:lnTo>
                  <a:close/>
                </a:path>
                <a:path w="645160" h="410845">
                  <a:moveTo>
                    <a:pt x="10718" y="124294"/>
                  </a:moveTo>
                  <a:lnTo>
                    <a:pt x="10693" y="121780"/>
                  </a:lnTo>
                  <a:lnTo>
                    <a:pt x="10490" y="124955"/>
                  </a:lnTo>
                  <a:lnTo>
                    <a:pt x="10655" y="124637"/>
                  </a:lnTo>
                  <a:lnTo>
                    <a:pt x="10718" y="124294"/>
                  </a:lnTo>
                  <a:close/>
                </a:path>
                <a:path w="645160" h="410845">
                  <a:moveTo>
                    <a:pt x="12204" y="119380"/>
                  </a:moveTo>
                  <a:lnTo>
                    <a:pt x="12001" y="120650"/>
                  </a:lnTo>
                  <a:lnTo>
                    <a:pt x="12128" y="122961"/>
                  </a:lnTo>
                  <a:lnTo>
                    <a:pt x="12204" y="119380"/>
                  </a:lnTo>
                  <a:close/>
                </a:path>
                <a:path w="645160" h="410845">
                  <a:moveTo>
                    <a:pt x="15811" y="69011"/>
                  </a:moveTo>
                  <a:lnTo>
                    <a:pt x="13944" y="69850"/>
                  </a:lnTo>
                  <a:lnTo>
                    <a:pt x="15062" y="69850"/>
                  </a:lnTo>
                  <a:lnTo>
                    <a:pt x="15811" y="69011"/>
                  </a:lnTo>
                  <a:close/>
                </a:path>
                <a:path w="645160" h="410845">
                  <a:moveTo>
                    <a:pt x="16764" y="68580"/>
                  </a:moveTo>
                  <a:lnTo>
                    <a:pt x="16192" y="68580"/>
                  </a:lnTo>
                  <a:lnTo>
                    <a:pt x="15811" y="69011"/>
                  </a:lnTo>
                  <a:lnTo>
                    <a:pt x="16764" y="68580"/>
                  </a:lnTo>
                  <a:close/>
                </a:path>
                <a:path w="645160" h="410845">
                  <a:moveTo>
                    <a:pt x="21793" y="406184"/>
                  </a:moveTo>
                  <a:lnTo>
                    <a:pt x="20434" y="405968"/>
                  </a:lnTo>
                  <a:lnTo>
                    <a:pt x="20955" y="406323"/>
                  </a:lnTo>
                  <a:lnTo>
                    <a:pt x="21297" y="406323"/>
                  </a:lnTo>
                  <a:lnTo>
                    <a:pt x="21793" y="406184"/>
                  </a:lnTo>
                  <a:close/>
                </a:path>
                <a:path w="645160" h="410845">
                  <a:moveTo>
                    <a:pt x="24422" y="314858"/>
                  </a:moveTo>
                  <a:lnTo>
                    <a:pt x="22631" y="314667"/>
                  </a:lnTo>
                  <a:lnTo>
                    <a:pt x="21488" y="314858"/>
                  </a:lnTo>
                  <a:lnTo>
                    <a:pt x="24422" y="314858"/>
                  </a:lnTo>
                  <a:close/>
                </a:path>
                <a:path w="645160" h="410845">
                  <a:moveTo>
                    <a:pt x="25298" y="405130"/>
                  </a:moveTo>
                  <a:lnTo>
                    <a:pt x="21793" y="406184"/>
                  </a:lnTo>
                  <a:lnTo>
                    <a:pt x="22758" y="406323"/>
                  </a:lnTo>
                  <a:lnTo>
                    <a:pt x="23342" y="406323"/>
                  </a:lnTo>
                  <a:lnTo>
                    <a:pt x="25298" y="405130"/>
                  </a:lnTo>
                  <a:close/>
                </a:path>
                <a:path w="645160" h="410845">
                  <a:moveTo>
                    <a:pt x="26352" y="314007"/>
                  </a:moveTo>
                  <a:lnTo>
                    <a:pt x="21945" y="314579"/>
                  </a:lnTo>
                  <a:lnTo>
                    <a:pt x="23075" y="314579"/>
                  </a:lnTo>
                  <a:lnTo>
                    <a:pt x="26352" y="314007"/>
                  </a:lnTo>
                  <a:close/>
                </a:path>
                <a:path w="645160" h="410845">
                  <a:moveTo>
                    <a:pt x="27127" y="380669"/>
                  </a:moveTo>
                  <a:lnTo>
                    <a:pt x="27038" y="380873"/>
                  </a:lnTo>
                  <a:lnTo>
                    <a:pt x="27127" y="380669"/>
                  </a:lnTo>
                  <a:close/>
                </a:path>
                <a:path w="645160" h="410845">
                  <a:moveTo>
                    <a:pt x="31877" y="314159"/>
                  </a:moveTo>
                  <a:lnTo>
                    <a:pt x="30314" y="314248"/>
                  </a:lnTo>
                  <a:lnTo>
                    <a:pt x="28994" y="314363"/>
                  </a:lnTo>
                  <a:lnTo>
                    <a:pt x="30200" y="314413"/>
                  </a:lnTo>
                  <a:lnTo>
                    <a:pt x="30416" y="314325"/>
                  </a:lnTo>
                  <a:lnTo>
                    <a:pt x="31115" y="314236"/>
                  </a:lnTo>
                  <a:lnTo>
                    <a:pt x="31877" y="314159"/>
                  </a:lnTo>
                  <a:close/>
                </a:path>
                <a:path w="645160" h="410845">
                  <a:moveTo>
                    <a:pt x="34582" y="407111"/>
                  </a:moveTo>
                  <a:lnTo>
                    <a:pt x="30226" y="406679"/>
                  </a:lnTo>
                  <a:lnTo>
                    <a:pt x="29603" y="406819"/>
                  </a:lnTo>
                  <a:lnTo>
                    <a:pt x="27863" y="406400"/>
                  </a:lnTo>
                  <a:lnTo>
                    <a:pt x="23698" y="407581"/>
                  </a:lnTo>
                  <a:lnTo>
                    <a:pt x="17272" y="407581"/>
                  </a:lnTo>
                  <a:lnTo>
                    <a:pt x="17208" y="407441"/>
                  </a:lnTo>
                  <a:lnTo>
                    <a:pt x="16662" y="406323"/>
                  </a:lnTo>
                  <a:lnTo>
                    <a:pt x="15913" y="406323"/>
                  </a:lnTo>
                  <a:lnTo>
                    <a:pt x="15773" y="406323"/>
                  </a:lnTo>
                  <a:lnTo>
                    <a:pt x="14490" y="407581"/>
                  </a:lnTo>
                  <a:lnTo>
                    <a:pt x="8610" y="407581"/>
                  </a:lnTo>
                  <a:lnTo>
                    <a:pt x="8496" y="407441"/>
                  </a:lnTo>
                  <a:lnTo>
                    <a:pt x="7581" y="406323"/>
                  </a:lnTo>
                  <a:lnTo>
                    <a:pt x="5372" y="406323"/>
                  </a:lnTo>
                  <a:lnTo>
                    <a:pt x="5295" y="406184"/>
                  </a:lnTo>
                  <a:lnTo>
                    <a:pt x="5181" y="405968"/>
                  </a:lnTo>
                  <a:lnTo>
                    <a:pt x="4749" y="405130"/>
                  </a:lnTo>
                  <a:lnTo>
                    <a:pt x="5105" y="403860"/>
                  </a:lnTo>
                  <a:lnTo>
                    <a:pt x="4953" y="402590"/>
                  </a:lnTo>
                  <a:lnTo>
                    <a:pt x="4419" y="397510"/>
                  </a:lnTo>
                  <a:lnTo>
                    <a:pt x="4330" y="396240"/>
                  </a:lnTo>
                  <a:lnTo>
                    <a:pt x="4216" y="394970"/>
                  </a:lnTo>
                  <a:lnTo>
                    <a:pt x="4127" y="393700"/>
                  </a:lnTo>
                  <a:lnTo>
                    <a:pt x="4025" y="392430"/>
                  </a:lnTo>
                  <a:lnTo>
                    <a:pt x="3911" y="391160"/>
                  </a:lnTo>
                  <a:lnTo>
                    <a:pt x="3810" y="389890"/>
                  </a:lnTo>
                  <a:lnTo>
                    <a:pt x="3683" y="388454"/>
                  </a:lnTo>
                  <a:lnTo>
                    <a:pt x="3594" y="387350"/>
                  </a:lnTo>
                  <a:lnTo>
                    <a:pt x="3479" y="386080"/>
                  </a:lnTo>
                  <a:lnTo>
                    <a:pt x="3378" y="384810"/>
                  </a:lnTo>
                  <a:lnTo>
                    <a:pt x="3276" y="383540"/>
                  </a:lnTo>
                  <a:lnTo>
                    <a:pt x="3175" y="382422"/>
                  </a:lnTo>
                  <a:lnTo>
                    <a:pt x="3060" y="381000"/>
                  </a:lnTo>
                  <a:lnTo>
                    <a:pt x="2921" y="379730"/>
                  </a:lnTo>
                  <a:lnTo>
                    <a:pt x="2794" y="381635"/>
                  </a:lnTo>
                  <a:lnTo>
                    <a:pt x="2667" y="383540"/>
                  </a:lnTo>
                  <a:lnTo>
                    <a:pt x="2438" y="382447"/>
                  </a:lnTo>
                  <a:lnTo>
                    <a:pt x="2425" y="382181"/>
                  </a:lnTo>
                  <a:lnTo>
                    <a:pt x="2324" y="383540"/>
                  </a:lnTo>
                  <a:lnTo>
                    <a:pt x="2260" y="392430"/>
                  </a:lnTo>
                  <a:lnTo>
                    <a:pt x="2209" y="392963"/>
                  </a:lnTo>
                  <a:lnTo>
                    <a:pt x="2184" y="392277"/>
                  </a:lnTo>
                  <a:lnTo>
                    <a:pt x="1943" y="389432"/>
                  </a:lnTo>
                  <a:lnTo>
                    <a:pt x="1943" y="388924"/>
                  </a:lnTo>
                  <a:lnTo>
                    <a:pt x="1752" y="388924"/>
                  </a:lnTo>
                  <a:lnTo>
                    <a:pt x="1714" y="389432"/>
                  </a:lnTo>
                  <a:lnTo>
                    <a:pt x="1498" y="392277"/>
                  </a:lnTo>
                  <a:lnTo>
                    <a:pt x="1498" y="393420"/>
                  </a:lnTo>
                  <a:lnTo>
                    <a:pt x="2032" y="394957"/>
                  </a:lnTo>
                  <a:lnTo>
                    <a:pt x="1943" y="396240"/>
                  </a:lnTo>
                  <a:lnTo>
                    <a:pt x="1828" y="397510"/>
                  </a:lnTo>
                  <a:lnTo>
                    <a:pt x="1727" y="398780"/>
                  </a:lnTo>
                  <a:lnTo>
                    <a:pt x="1955" y="400050"/>
                  </a:lnTo>
                  <a:lnTo>
                    <a:pt x="2070" y="401320"/>
                  </a:lnTo>
                  <a:lnTo>
                    <a:pt x="2463" y="403860"/>
                  </a:lnTo>
                  <a:lnTo>
                    <a:pt x="3149" y="406323"/>
                  </a:lnTo>
                  <a:lnTo>
                    <a:pt x="3467" y="407581"/>
                  </a:lnTo>
                  <a:lnTo>
                    <a:pt x="5537" y="407581"/>
                  </a:lnTo>
                  <a:lnTo>
                    <a:pt x="7874" y="408940"/>
                  </a:lnTo>
                  <a:lnTo>
                    <a:pt x="17335" y="408940"/>
                  </a:lnTo>
                  <a:lnTo>
                    <a:pt x="12725" y="410210"/>
                  </a:lnTo>
                  <a:lnTo>
                    <a:pt x="18783" y="408940"/>
                  </a:lnTo>
                  <a:lnTo>
                    <a:pt x="25374" y="408940"/>
                  </a:lnTo>
                  <a:lnTo>
                    <a:pt x="33375" y="407581"/>
                  </a:lnTo>
                  <a:lnTo>
                    <a:pt x="32829" y="407581"/>
                  </a:lnTo>
                  <a:lnTo>
                    <a:pt x="30861" y="407111"/>
                  </a:lnTo>
                  <a:lnTo>
                    <a:pt x="34582" y="407111"/>
                  </a:lnTo>
                  <a:close/>
                </a:path>
                <a:path w="645160" h="410845">
                  <a:moveTo>
                    <a:pt x="34772" y="313956"/>
                  </a:moveTo>
                  <a:lnTo>
                    <a:pt x="34315" y="314007"/>
                  </a:lnTo>
                  <a:lnTo>
                    <a:pt x="33464" y="314045"/>
                  </a:lnTo>
                  <a:lnTo>
                    <a:pt x="32651" y="314121"/>
                  </a:lnTo>
                  <a:lnTo>
                    <a:pt x="33401" y="314096"/>
                  </a:lnTo>
                  <a:lnTo>
                    <a:pt x="34175" y="314096"/>
                  </a:lnTo>
                  <a:lnTo>
                    <a:pt x="34467" y="314236"/>
                  </a:lnTo>
                  <a:lnTo>
                    <a:pt x="34772" y="313956"/>
                  </a:lnTo>
                  <a:close/>
                </a:path>
                <a:path w="645160" h="410845">
                  <a:moveTo>
                    <a:pt x="38811" y="324929"/>
                  </a:moveTo>
                  <a:lnTo>
                    <a:pt x="38747" y="325120"/>
                  </a:lnTo>
                  <a:lnTo>
                    <a:pt x="38811" y="324929"/>
                  </a:lnTo>
                  <a:close/>
                </a:path>
                <a:path w="645160" h="410845">
                  <a:moveTo>
                    <a:pt x="41732" y="406171"/>
                  </a:moveTo>
                  <a:lnTo>
                    <a:pt x="39192" y="405511"/>
                  </a:lnTo>
                  <a:lnTo>
                    <a:pt x="35953" y="406171"/>
                  </a:lnTo>
                  <a:lnTo>
                    <a:pt x="41732" y="406171"/>
                  </a:lnTo>
                  <a:close/>
                </a:path>
                <a:path w="645160" h="410845">
                  <a:moveTo>
                    <a:pt x="52565" y="330174"/>
                  </a:moveTo>
                  <a:lnTo>
                    <a:pt x="52476" y="330454"/>
                  </a:lnTo>
                  <a:lnTo>
                    <a:pt x="52565" y="330174"/>
                  </a:lnTo>
                  <a:close/>
                </a:path>
                <a:path w="645160" h="410845">
                  <a:moveTo>
                    <a:pt x="55753" y="406908"/>
                  </a:moveTo>
                  <a:lnTo>
                    <a:pt x="54571" y="406019"/>
                  </a:lnTo>
                  <a:lnTo>
                    <a:pt x="48958" y="407225"/>
                  </a:lnTo>
                  <a:lnTo>
                    <a:pt x="46405" y="407339"/>
                  </a:lnTo>
                  <a:lnTo>
                    <a:pt x="50901" y="407657"/>
                  </a:lnTo>
                  <a:lnTo>
                    <a:pt x="49987" y="407276"/>
                  </a:lnTo>
                  <a:lnTo>
                    <a:pt x="53390" y="407111"/>
                  </a:lnTo>
                  <a:lnTo>
                    <a:pt x="55753" y="406908"/>
                  </a:lnTo>
                  <a:close/>
                </a:path>
                <a:path w="645160" h="410845">
                  <a:moveTo>
                    <a:pt x="57785" y="314820"/>
                  </a:moveTo>
                  <a:lnTo>
                    <a:pt x="57238" y="314579"/>
                  </a:lnTo>
                  <a:lnTo>
                    <a:pt x="54622" y="314185"/>
                  </a:lnTo>
                  <a:lnTo>
                    <a:pt x="57785" y="314820"/>
                  </a:lnTo>
                  <a:close/>
                </a:path>
                <a:path w="645160" h="410845">
                  <a:moveTo>
                    <a:pt x="62014" y="409282"/>
                  </a:moveTo>
                  <a:lnTo>
                    <a:pt x="60553" y="408940"/>
                  </a:lnTo>
                  <a:lnTo>
                    <a:pt x="58889" y="409282"/>
                  </a:lnTo>
                  <a:lnTo>
                    <a:pt x="62014" y="409282"/>
                  </a:lnTo>
                  <a:close/>
                </a:path>
                <a:path w="645160" h="410845">
                  <a:moveTo>
                    <a:pt x="63627" y="406831"/>
                  </a:moveTo>
                  <a:lnTo>
                    <a:pt x="62331" y="406831"/>
                  </a:lnTo>
                  <a:lnTo>
                    <a:pt x="59232" y="407187"/>
                  </a:lnTo>
                  <a:lnTo>
                    <a:pt x="60744" y="407365"/>
                  </a:lnTo>
                  <a:lnTo>
                    <a:pt x="61226" y="407365"/>
                  </a:lnTo>
                  <a:lnTo>
                    <a:pt x="63627" y="406831"/>
                  </a:lnTo>
                  <a:close/>
                </a:path>
                <a:path w="645160" h="410845">
                  <a:moveTo>
                    <a:pt x="64477" y="407822"/>
                  </a:moveTo>
                  <a:lnTo>
                    <a:pt x="61112" y="407416"/>
                  </a:lnTo>
                  <a:lnTo>
                    <a:pt x="58801" y="407822"/>
                  </a:lnTo>
                  <a:lnTo>
                    <a:pt x="56972" y="407822"/>
                  </a:lnTo>
                  <a:lnTo>
                    <a:pt x="57835" y="408203"/>
                  </a:lnTo>
                  <a:lnTo>
                    <a:pt x="62204" y="408203"/>
                  </a:lnTo>
                  <a:lnTo>
                    <a:pt x="64477" y="407822"/>
                  </a:lnTo>
                  <a:close/>
                </a:path>
                <a:path w="645160" h="410845">
                  <a:moveTo>
                    <a:pt x="64630" y="409892"/>
                  </a:moveTo>
                  <a:lnTo>
                    <a:pt x="63195" y="409562"/>
                  </a:lnTo>
                  <a:lnTo>
                    <a:pt x="59055" y="409562"/>
                  </a:lnTo>
                  <a:lnTo>
                    <a:pt x="58712" y="409321"/>
                  </a:lnTo>
                  <a:lnTo>
                    <a:pt x="53619" y="410375"/>
                  </a:lnTo>
                  <a:lnTo>
                    <a:pt x="60236" y="410375"/>
                  </a:lnTo>
                  <a:lnTo>
                    <a:pt x="59283" y="409727"/>
                  </a:lnTo>
                  <a:lnTo>
                    <a:pt x="59550" y="409892"/>
                  </a:lnTo>
                  <a:lnTo>
                    <a:pt x="64630" y="409892"/>
                  </a:lnTo>
                  <a:close/>
                </a:path>
                <a:path w="645160" h="410845">
                  <a:moveTo>
                    <a:pt x="65087" y="406514"/>
                  </a:moveTo>
                  <a:lnTo>
                    <a:pt x="60375" y="406514"/>
                  </a:lnTo>
                  <a:lnTo>
                    <a:pt x="60210" y="406476"/>
                  </a:lnTo>
                  <a:lnTo>
                    <a:pt x="59639" y="406387"/>
                  </a:lnTo>
                  <a:lnTo>
                    <a:pt x="57975" y="406387"/>
                  </a:lnTo>
                  <a:lnTo>
                    <a:pt x="57289" y="406361"/>
                  </a:lnTo>
                  <a:lnTo>
                    <a:pt x="57924" y="406476"/>
                  </a:lnTo>
                  <a:lnTo>
                    <a:pt x="59232" y="406539"/>
                  </a:lnTo>
                  <a:lnTo>
                    <a:pt x="60579" y="406565"/>
                  </a:lnTo>
                  <a:lnTo>
                    <a:pt x="62331" y="406831"/>
                  </a:lnTo>
                  <a:lnTo>
                    <a:pt x="65087" y="406514"/>
                  </a:lnTo>
                  <a:close/>
                </a:path>
                <a:path w="645160" h="410845">
                  <a:moveTo>
                    <a:pt x="65582" y="409562"/>
                  </a:moveTo>
                  <a:lnTo>
                    <a:pt x="62623" y="409282"/>
                  </a:lnTo>
                  <a:lnTo>
                    <a:pt x="62014" y="409282"/>
                  </a:lnTo>
                  <a:lnTo>
                    <a:pt x="63195" y="409562"/>
                  </a:lnTo>
                  <a:lnTo>
                    <a:pt x="65582" y="409562"/>
                  </a:lnTo>
                  <a:close/>
                </a:path>
                <a:path w="645160" h="410845">
                  <a:moveTo>
                    <a:pt x="68211" y="314388"/>
                  </a:moveTo>
                  <a:lnTo>
                    <a:pt x="64223" y="314147"/>
                  </a:lnTo>
                  <a:lnTo>
                    <a:pt x="61849" y="314248"/>
                  </a:lnTo>
                  <a:lnTo>
                    <a:pt x="62928" y="314756"/>
                  </a:lnTo>
                  <a:lnTo>
                    <a:pt x="67411" y="314820"/>
                  </a:lnTo>
                  <a:lnTo>
                    <a:pt x="64973" y="314477"/>
                  </a:lnTo>
                  <a:lnTo>
                    <a:pt x="68211" y="314388"/>
                  </a:lnTo>
                  <a:close/>
                </a:path>
                <a:path w="645160" h="410845">
                  <a:moveTo>
                    <a:pt x="74587" y="45720"/>
                  </a:moveTo>
                  <a:lnTo>
                    <a:pt x="72364" y="45720"/>
                  </a:lnTo>
                  <a:lnTo>
                    <a:pt x="69583" y="46990"/>
                  </a:lnTo>
                  <a:lnTo>
                    <a:pt x="69329" y="47307"/>
                  </a:lnTo>
                  <a:lnTo>
                    <a:pt x="74587" y="45720"/>
                  </a:lnTo>
                  <a:close/>
                </a:path>
                <a:path w="645160" h="410845">
                  <a:moveTo>
                    <a:pt x="77089" y="406323"/>
                  </a:moveTo>
                  <a:lnTo>
                    <a:pt x="70904" y="405130"/>
                  </a:lnTo>
                  <a:lnTo>
                    <a:pt x="66687" y="406323"/>
                  </a:lnTo>
                  <a:lnTo>
                    <a:pt x="73533" y="406323"/>
                  </a:lnTo>
                  <a:lnTo>
                    <a:pt x="74028" y="406323"/>
                  </a:lnTo>
                  <a:lnTo>
                    <a:pt x="77089" y="406323"/>
                  </a:lnTo>
                  <a:close/>
                </a:path>
                <a:path w="645160" h="410845">
                  <a:moveTo>
                    <a:pt x="78460" y="409562"/>
                  </a:moveTo>
                  <a:lnTo>
                    <a:pt x="78270" y="409562"/>
                  </a:lnTo>
                  <a:lnTo>
                    <a:pt x="76949" y="409282"/>
                  </a:lnTo>
                  <a:lnTo>
                    <a:pt x="74980" y="408432"/>
                  </a:lnTo>
                  <a:lnTo>
                    <a:pt x="75323" y="408432"/>
                  </a:lnTo>
                  <a:lnTo>
                    <a:pt x="77228" y="408076"/>
                  </a:lnTo>
                  <a:lnTo>
                    <a:pt x="68872" y="408432"/>
                  </a:lnTo>
                  <a:lnTo>
                    <a:pt x="65608" y="409562"/>
                  </a:lnTo>
                  <a:lnTo>
                    <a:pt x="64630" y="409892"/>
                  </a:lnTo>
                  <a:lnTo>
                    <a:pt x="76161" y="409892"/>
                  </a:lnTo>
                  <a:lnTo>
                    <a:pt x="78460" y="409562"/>
                  </a:lnTo>
                  <a:close/>
                </a:path>
                <a:path w="645160" h="410845">
                  <a:moveTo>
                    <a:pt x="79578" y="407441"/>
                  </a:moveTo>
                  <a:lnTo>
                    <a:pt x="73914" y="406400"/>
                  </a:lnTo>
                  <a:lnTo>
                    <a:pt x="72085" y="407581"/>
                  </a:lnTo>
                  <a:lnTo>
                    <a:pt x="79375" y="407581"/>
                  </a:lnTo>
                  <a:lnTo>
                    <a:pt x="79578" y="407441"/>
                  </a:lnTo>
                  <a:close/>
                </a:path>
                <a:path w="645160" h="410845">
                  <a:moveTo>
                    <a:pt x="83032" y="336588"/>
                  </a:moveTo>
                  <a:lnTo>
                    <a:pt x="82994" y="336727"/>
                  </a:lnTo>
                  <a:lnTo>
                    <a:pt x="83032" y="336588"/>
                  </a:lnTo>
                  <a:close/>
                </a:path>
                <a:path w="645160" h="410845">
                  <a:moveTo>
                    <a:pt x="89865" y="314896"/>
                  </a:moveTo>
                  <a:lnTo>
                    <a:pt x="84531" y="313690"/>
                  </a:lnTo>
                  <a:lnTo>
                    <a:pt x="79400" y="313690"/>
                  </a:lnTo>
                  <a:lnTo>
                    <a:pt x="87820" y="314896"/>
                  </a:lnTo>
                  <a:lnTo>
                    <a:pt x="89865" y="314896"/>
                  </a:lnTo>
                  <a:close/>
                </a:path>
                <a:path w="645160" h="410845">
                  <a:moveTo>
                    <a:pt x="91643" y="139763"/>
                  </a:moveTo>
                  <a:lnTo>
                    <a:pt x="91465" y="137464"/>
                  </a:lnTo>
                  <a:lnTo>
                    <a:pt x="91376" y="136550"/>
                  </a:lnTo>
                  <a:lnTo>
                    <a:pt x="91440" y="138328"/>
                  </a:lnTo>
                  <a:lnTo>
                    <a:pt x="91528" y="139192"/>
                  </a:lnTo>
                  <a:lnTo>
                    <a:pt x="91643" y="139763"/>
                  </a:lnTo>
                  <a:close/>
                </a:path>
                <a:path w="645160" h="410845">
                  <a:moveTo>
                    <a:pt x="92519" y="138430"/>
                  </a:moveTo>
                  <a:lnTo>
                    <a:pt x="92011" y="140843"/>
                  </a:lnTo>
                  <a:lnTo>
                    <a:pt x="91643" y="139700"/>
                  </a:lnTo>
                  <a:lnTo>
                    <a:pt x="91744" y="140843"/>
                  </a:lnTo>
                  <a:lnTo>
                    <a:pt x="91859" y="142240"/>
                  </a:lnTo>
                  <a:lnTo>
                    <a:pt x="91960" y="143510"/>
                  </a:lnTo>
                  <a:lnTo>
                    <a:pt x="92075" y="146011"/>
                  </a:lnTo>
                  <a:lnTo>
                    <a:pt x="92240" y="147320"/>
                  </a:lnTo>
                  <a:lnTo>
                    <a:pt x="92316" y="144780"/>
                  </a:lnTo>
                  <a:lnTo>
                    <a:pt x="92443" y="140843"/>
                  </a:lnTo>
                  <a:lnTo>
                    <a:pt x="92519" y="138430"/>
                  </a:lnTo>
                  <a:close/>
                </a:path>
                <a:path w="645160" h="410845">
                  <a:moveTo>
                    <a:pt x="99923" y="408940"/>
                  </a:moveTo>
                  <a:lnTo>
                    <a:pt x="98755" y="408419"/>
                  </a:lnTo>
                  <a:lnTo>
                    <a:pt x="97878" y="408940"/>
                  </a:lnTo>
                  <a:lnTo>
                    <a:pt x="99923" y="408940"/>
                  </a:lnTo>
                  <a:close/>
                </a:path>
                <a:path w="645160" h="410845">
                  <a:moveTo>
                    <a:pt x="118999" y="408800"/>
                  </a:moveTo>
                  <a:lnTo>
                    <a:pt x="115925" y="408635"/>
                  </a:lnTo>
                  <a:lnTo>
                    <a:pt x="109562" y="408711"/>
                  </a:lnTo>
                  <a:lnTo>
                    <a:pt x="118999" y="408800"/>
                  </a:lnTo>
                  <a:close/>
                </a:path>
                <a:path w="645160" h="410845">
                  <a:moveTo>
                    <a:pt x="126047" y="25717"/>
                  </a:moveTo>
                  <a:lnTo>
                    <a:pt x="125056" y="26314"/>
                  </a:lnTo>
                  <a:lnTo>
                    <a:pt x="125374" y="26314"/>
                  </a:lnTo>
                  <a:lnTo>
                    <a:pt x="125742" y="26035"/>
                  </a:lnTo>
                  <a:lnTo>
                    <a:pt x="126047" y="25717"/>
                  </a:lnTo>
                  <a:close/>
                </a:path>
                <a:path w="645160" h="410845">
                  <a:moveTo>
                    <a:pt x="126301" y="32600"/>
                  </a:moveTo>
                  <a:lnTo>
                    <a:pt x="125031" y="33235"/>
                  </a:lnTo>
                  <a:lnTo>
                    <a:pt x="124726" y="33401"/>
                  </a:lnTo>
                  <a:lnTo>
                    <a:pt x="125590" y="32969"/>
                  </a:lnTo>
                  <a:lnTo>
                    <a:pt x="126301" y="32600"/>
                  </a:lnTo>
                  <a:close/>
                </a:path>
                <a:path w="645160" h="410845">
                  <a:moveTo>
                    <a:pt x="137553" y="376720"/>
                  </a:moveTo>
                  <a:lnTo>
                    <a:pt x="137363" y="375920"/>
                  </a:lnTo>
                  <a:lnTo>
                    <a:pt x="137236" y="375920"/>
                  </a:lnTo>
                  <a:lnTo>
                    <a:pt x="137553" y="376720"/>
                  </a:lnTo>
                  <a:close/>
                </a:path>
                <a:path w="645160" h="410845">
                  <a:moveTo>
                    <a:pt x="159067" y="91440"/>
                  </a:moveTo>
                  <a:lnTo>
                    <a:pt x="158750" y="91440"/>
                  </a:lnTo>
                  <a:lnTo>
                    <a:pt x="158851" y="91630"/>
                  </a:lnTo>
                  <a:lnTo>
                    <a:pt x="159067" y="91440"/>
                  </a:lnTo>
                  <a:close/>
                </a:path>
                <a:path w="645160" h="410845">
                  <a:moveTo>
                    <a:pt x="159410" y="379107"/>
                  </a:moveTo>
                  <a:lnTo>
                    <a:pt x="159385" y="379234"/>
                  </a:lnTo>
                  <a:lnTo>
                    <a:pt x="159410" y="379107"/>
                  </a:lnTo>
                  <a:close/>
                </a:path>
                <a:path w="645160" h="410845">
                  <a:moveTo>
                    <a:pt x="163880" y="383540"/>
                  </a:moveTo>
                  <a:lnTo>
                    <a:pt x="163677" y="383540"/>
                  </a:lnTo>
                  <a:lnTo>
                    <a:pt x="163677" y="384810"/>
                  </a:lnTo>
                  <a:lnTo>
                    <a:pt x="163880" y="384810"/>
                  </a:lnTo>
                  <a:lnTo>
                    <a:pt x="163880" y="383540"/>
                  </a:lnTo>
                  <a:close/>
                </a:path>
                <a:path w="645160" h="410845">
                  <a:moveTo>
                    <a:pt x="165277" y="293992"/>
                  </a:moveTo>
                  <a:lnTo>
                    <a:pt x="165252" y="294246"/>
                  </a:lnTo>
                  <a:lnTo>
                    <a:pt x="165277" y="293992"/>
                  </a:lnTo>
                  <a:close/>
                </a:path>
                <a:path w="645160" h="410845">
                  <a:moveTo>
                    <a:pt x="171894" y="394296"/>
                  </a:moveTo>
                  <a:lnTo>
                    <a:pt x="171869" y="394449"/>
                  </a:lnTo>
                  <a:lnTo>
                    <a:pt x="171894" y="394296"/>
                  </a:lnTo>
                  <a:close/>
                </a:path>
                <a:path w="645160" h="410845">
                  <a:moveTo>
                    <a:pt x="172021" y="408940"/>
                  </a:moveTo>
                  <a:lnTo>
                    <a:pt x="167627" y="407949"/>
                  </a:lnTo>
                  <a:lnTo>
                    <a:pt x="162814" y="408940"/>
                  </a:lnTo>
                  <a:lnTo>
                    <a:pt x="172021" y="408940"/>
                  </a:lnTo>
                  <a:close/>
                </a:path>
                <a:path w="645160" h="410845">
                  <a:moveTo>
                    <a:pt x="174282" y="361950"/>
                  </a:moveTo>
                  <a:lnTo>
                    <a:pt x="173901" y="361480"/>
                  </a:lnTo>
                  <a:lnTo>
                    <a:pt x="173443" y="361950"/>
                  </a:lnTo>
                  <a:lnTo>
                    <a:pt x="174282" y="361950"/>
                  </a:lnTo>
                  <a:close/>
                </a:path>
                <a:path w="645160" h="410845">
                  <a:moveTo>
                    <a:pt x="183324" y="273799"/>
                  </a:moveTo>
                  <a:lnTo>
                    <a:pt x="182816" y="272821"/>
                  </a:lnTo>
                  <a:lnTo>
                    <a:pt x="182930" y="273646"/>
                  </a:lnTo>
                  <a:lnTo>
                    <a:pt x="183324" y="273799"/>
                  </a:lnTo>
                  <a:close/>
                </a:path>
                <a:path w="645160" h="410845">
                  <a:moveTo>
                    <a:pt x="184556" y="273050"/>
                  </a:moveTo>
                  <a:lnTo>
                    <a:pt x="183705" y="271780"/>
                  </a:lnTo>
                  <a:lnTo>
                    <a:pt x="183083" y="270624"/>
                  </a:lnTo>
                  <a:lnTo>
                    <a:pt x="183553" y="271780"/>
                  </a:lnTo>
                  <a:lnTo>
                    <a:pt x="184556" y="273050"/>
                  </a:lnTo>
                  <a:close/>
                </a:path>
                <a:path w="645160" h="410845">
                  <a:moveTo>
                    <a:pt x="186791" y="377075"/>
                  </a:moveTo>
                  <a:lnTo>
                    <a:pt x="186486" y="376720"/>
                  </a:lnTo>
                  <a:lnTo>
                    <a:pt x="186156" y="377075"/>
                  </a:lnTo>
                  <a:lnTo>
                    <a:pt x="186791" y="377075"/>
                  </a:lnTo>
                  <a:close/>
                </a:path>
                <a:path w="645160" h="410845">
                  <a:moveTo>
                    <a:pt x="196557" y="382600"/>
                  </a:moveTo>
                  <a:lnTo>
                    <a:pt x="196532" y="382739"/>
                  </a:lnTo>
                  <a:lnTo>
                    <a:pt x="196557" y="382600"/>
                  </a:lnTo>
                  <a:close/>
                </a:path>
                <a:path w="645160" h="410845">
                  <a:moveTo>
                    <a:pt x="199910" y="234950"/>
                  </a:moveTo>
                  <a:lnTo>
                    <a:pt x="199885" y="234784"/>
                  </a:lnTo>
                  <a:lnTo>
                    <a:pt x="199745" y="234950"/>
                  </a:lnTo>
                  <a:lnTo>
                    <a:pt x="199910" y="234950"/>
                  </a:lnTo>
                  <a:close/>
                </a:path>
                <a:path w="645160" h="410845">
                  <a:moveTo>
                    <a:pt x="207149" y="1168"/>
                  </a:moveTo>
                  <a:lnTo>
                    <a:pt x="205422" y="0"/>
                  </a:lnTo>
                  <a:lnTo>
                    <a:pt x="203466" y="0"/>
                  </a:lnTo>
                  <a:lnTo>
                    <a:pt x="205663" y="1168"/>
                  </a:lnTo>
                  <a:lnTo>
                    <a:pt x="207149" y="1168"/>
                  </a:lnTo>
                  <a:close/>
                </a:path>
                <a:path w="645160" h="410845">
                  <a:moveTo>
                    <a:pt x="208000" y="58204"/>
                  </a:moveTo>
                  <a:lnTo>
                    <a:pt x="207429" y="58204"/>
                  </a:lnTo>
                  <a:lnTo>
                    <a:pt x="207657" y="62877"/>
                  </a:lnTo>
                  <a:lnTo>
                    <a:pt x="208000" y="58204"/>
                  </a:lnTo>
                  <a:close/>
                </a:path>
                <a:path w="645160" h="410845">
                  <a:moveTo>
                    <a:pt x="208076" y="118110"/>
                  </a:moveTo>
                  <a:lnTo>
                    <a:pt x="207911" y="116840"/>
                  </a:lnTo>
                  <a:lnTo>
                    <a:pt x="207733" y="116840"/>
                  </a:lnTo>
                  <a:lnTo>
                    <a:pt x="208076" y="118110"/>
                  </a:lnTo>
                  <a:close/>
                </a:path>
                <a:path w="645160" h="410845">
                  <a:moveTo>
                    <a:pt x="208368" y="48437"/>
                  </a:moveTo>
                  <a:lnTo>
                    <a:pt x="207683" y="44145"/>
                  </a:lnTo>
                  <a:lnTo>
                    <a:pt x="207251" y="48437"/>
                  </a:lnTo>
                  <a:lnTo>
                    <a:pt x="208368" y="48437"/>
                  </a:lnTo>
                  <a:close/>
                </a:path>
                <a:path w="645160" h="410845">
                  <a:moveTo>
                    <a:pt x="208584" y="1168"/>
                  </a:moveTo>
                  <a:lnTo>
                    <a:pt x="208280" y="1168"/>
                  </a:lnTo>
                  <a:lnTo>
                    <a:pt x="208521" y="1765"/>
                  </a:lnTo>
                  <a:lnTo>
                    <a:pt x="208584" y="1168"/>
                  </a:lnTo>
                  <a:close/>
                </a:path>
                <a:path w="645160" h="410845">
                  <a:moveTo>
                    <a:pt x="208826" y="51930"/>
                  </a:moveTo>
                  <a:lnTo>
                    <a:pt x="208724" y="51168"/>
                  </a:lnTo>
                  <a:lnTo>
                    <a:pt x="208419" y="48818"/>
                  </a:lnTo>
                  <a:lnTo>
                    <a:pt x="207733" y="48818"/>
                  </a:lnTo>
                  <a:lnTo>
                    <a:pt x="207632" y="53517"/>
                  </a:lnTo>
                  <a:lnTo>
                    <a:pt x="207619" y="54279"/>
                  </a:lnTo>
                  <a:lnTo>
                    <a:pt x="207594" y="55460"/>
                  </a:lnTo>
                  <a:lnTo>
                    <a:pt x="207429" y="54279"/>
                  </a:lnTo>
                  <a:lnTo>
                    <a:pt x="207619" y="54279"/>
                  </a:lnTo>
                  <a:lnTo>
                    <a:pt x="207619" y="53517"/>
                  </a:lnTo>
                  <a:lnTo>
                    <a:pt x="207238" y="53517"/>
                  </a:lnTo>
                  <a:lnTo>
                    <a:pt x="207289" y="54279"/>
                  </a:lnTo>
                  <a:lnTo>
                    <a:pt x="207365" y="55460"/>
                  </a:lnTo>
                  <a:lnTo>
                    <a:pt x="207530" y="57785"/>
                  </a:lnTo>
                  <a:lnTo>
                    <a:pt x="208013" y="57785"/>
                  </a:lnTo>
                  <a:lnTo>
                    <a:pt x="208089" y="55460"/>
                  </a:lnTo>
                  <a:lnTo>
                    <a:pt x="208127" y="54279"/>
                  </a:lnTo>
                  <a:lnTo>
                    <a:pt x="208203" y="51930"/>
                  </a:lnTo>
                  <a:lnTo>
                    <a:pt x="208826" y="51930"/>
                  </a:lnTo>
                  <a:close/>
                </a:path>
                <a:path w="645160" h="410845">
                  <a:moveTo>
                    <a:pt x="209105" y="3810"/>
                  </a:moveTo>
                  <a:lnTo>
                    <a:pt x="208826" y="2540"/>
                  </a:lnTo>
                  <a:lnTo>
                    <a:pt x="208521" y="1765"/>
                  </a:lnTo>
                  <a:lnTo>
                    <a:pt x="208432" y="2540"/>
                  </a:lnTo>
                  <a:lnTo>
                    <a:pt x="208140" y="5080"/>
                  </a:lnTo>
                  <a:lnTo>
                    <a:pt x="208254" y="10160"/>
                  </a:lnTo>
                  <a:lnTo>
                    <a:pt x="208368" y="16510"/>
                  </a:lnTo>
                  <a:lnTo>
                    <a:pt x="208457" y="19583"/>
                  </a:lnTo>
                  <a:lnTo>
                    <a:pt x="208534" y="20320"/>
                  </a:lnTo>
                  <a:lnTo>
                    <a:pt x="208648" y="21590"/>
                  </a:lnTo>
                  <a:lnTo>
                    <a:pt x="208762" y="22860"/>
                  </a:lnTo>
                  <a:lnTo>
                    <a:pt x="208876" y="16510"/>
                  </a:lnTo>
                  <a:lnTo>
                    <a:pt x="208991" y="10160"/>
                  </a:lnTo>
                  <a:lnTo>
                    <a:pt x="209105" y="3810"/>
                  </a:lnTo>
                  <a:close/>
                </a:path>
                <a:path w="645160" h="410845">
                  <a:moveTo>
                    <a:pt x="209232" y="44894"/>
                  </a:moveTo>
                  <a:lnTo>
                    <a:pt x="209194" y="38303"/>
                  </a:lnTo>
                  <a:lnTo>
                    <a:pt x="208876" y="30111"/>
                  </a:lnTo>
                  <a:lnTo>
                    <a:pt x="208534" y="26987"/>
                  </a:lnTo>
                  <a:lnTo>
                    <a:pt x="208280" y="29337"/>
                  </a:lnTo>
                  <a:lnTo>
                    <a:pt x="208737" y="34798"/>
                  </a:lnTo>
                  <a:lnTo>
                    <a:pt x="208508" y="41821"/>
                  </a:lnTo>
                  <a:lnTo>
                    <a:pt x="209232" y="44894"/>
                  </a:lnTo>
                  <a:close/>
                </a:path>
                <a:path w="645160" h="410845">
                  <a:moveTo>
                    <a:pt x="209486" y="80759"/>
                  </a:moveTo>
                  <a:lnTo>
                    <a:pt x="209016" y="80759"/>
                  </a:lnTo>
                  <a:lnTo>
                    <a:pt x="209054" y="81178"/>
                  </a:lnTo>
                  <a:lnTo>
                    <a:pt x="208686" y="85852"/>
                  </a:lnTo>
                  <a:lnTo>
                    <a:pt x="208800" y="84429"/>
                  </a:lnTo>
                  <a:lnTo>
                    <a:pt x="209486" y="80759"/>
                  </a:lnTo>
                  <a:close/>
                </a:path>
                <a:path w="645160" h="410845">
                  <a:moveTo>
                    <a:pt x="209689" y="109232"/>
                  </a:moveTo>
                  <a:lnTo>
                    <a:pt x="209143" y="108077"/>
                  </a:lnTo>
                  <a:lnTo>
                    <a:pt x="208851" y="115468"/>
                  </a:lnTo>
                  <a:lnTo>
                    <a:pt x="209169" y="117817"/>
                  </a:lnTo>
                  <a:lnTo>
                    <a:pt x="209689" y="109232"/>
                  </a:lnTo>
                  <a:close/>
                </a:path>
                <a:path w="645160" h="410845">
                  <a:moveTo>
                    <a:pt x="210185" y="259842"/>
                  </a:moveTo>
                  <a:lnTo>
                    <a:pt x="210172" y="259334"/>
                  </a:lnTo>
                  <a:lnTo>
                    <a:pt x="209892" y="259334"/>
                  </a:lnTo>
                  <a:lnTo>
                    <a:pt x="209892" y="259842"/>
                  </a:lnTo>
                  <a:lnTo>
                    <a:pt x="210185" y="259842"/>
                  </a:lnTo>
                  <a:close/>
                </a:path>
                <a:path w="645160" h="410845">
                  <a:moveTo>
                    <a:pt x="210235" y="261759"/>
                  </a:moveTo>
                  <a:lnTo>
                    <a:pt x="209892" y="260400"/>
                  </a:lnTo>
                  <a:lnTo>
                    <a:pt x="209867" y="261175"/>
                  </a:lnTo>
                  <a:lnTo>
                    <a:pt x="209892" y="259842"/>
                  </a:lnTo>
                  <a:lnTo>
                    <a:pt x="209626" y="259842"/>
                  </a:lnTo>
                  <a:lnTo>
                    <a:pt x="209727" y="261759"/>
                  </a:lnTo>
                  <a:lnTo>
                    <a:pt x="209854" y="262305"/>
                  </a:lnTo>
                  <a:lnTo>
                    <a:pt x="209804" y="265455"/>
                  </a:lnTo>
                  <a:lnTo>
                    <a:pt x="210134" y="265455"/>
                  </a:lnTo>
                  <a:lnTo>
                    <a:pt x="210121" y="266077"/>
                  </a:lnTo>
                  <a:lnTo>
                    <a:pt x="210146" y="265455"/>
                  </a:lnTo>
                  <a:lnTo>
                    <a:pt x="210172" y="264287"/>
                  </a:lnTo>
                  <a:lnTo>
                    <a:pt x="210235" y="261759"/>
                  </a:lnTo>
                  <a:close/>
                </a:path>
                <a:path w="645160" h="410845">
                  <a:moveTo>
                    <a:pt x="210375" y="255270"/>
                  </a:moveTo>
                  <a:lnTo>
                    <a:pt x="210286" y="254000"/>
                  </a:lnTo>
                  <a:lnTo>
                    <a:pt x="210197" y="252730"/>
                  </a:lnTo>
                  <a:lnTo>
                    <a:pt x="210083" y="251460"/>
                  </a:lnTo>
                  <a:lnTo>
                    <a:pt x="209918" y="250190"/>
                  </a:lnTo>
                  <a:lnTo>
                    <a:pt x="209791" y="251460"/>
                  </a:lnTo>
                  <a:lnTo>
                    <a:pt x="209664" y="252730"/>
                  </a:lnTo>
                  <a:lnTo>
                    <a:pt x="209550" y="254000"/>
                  </a:lnTo>
                  <a:lnTo>
                    <a:pt x="209423" y="255270"/>
                  </a:lnTo>
                  <a:lnTo>
                    <a:pt x="210375" y="255270"/>
                  </a:lnTo>
                  <a:close/>
                </a:path>
                <a:path w="645160" h="410845">
                  <a:moveTo>
                    <a:pt x="210451" y="256374"/>
                  </a:moveTo>
                  <a:lnTo>
                    <a:pt x="210400" y="256628"/>
                  </a:lnTo>
                  <a:lnTo>
                    <a:pt x="210451" y="256374"/>
                  </a:lnTo>
                  <a:close/>
                </a:path>
                <a:path w="645160" h="410845">
                  <a:moveTo>
                    <a:pt x="210527" y="261759"/>
                  </a:moveTo>
                  <a:lnTo>
                    <a:pt x="210515" y="259842"/>
                  </a:lnTo>
                  <a:lnTo>
                    <a:pt x="210185" y="259842"/>
                  </a:lnTo>
                  <a:lnTo>
                    <a:pt x="210197" y="260400"/>
                  </a:lnTo>
                  <a:lnTo>
                    <a:pt x="210527" y="261759"/>
                  </a:lnTo>
                  <a:close/>
                </a:path>
                <a:path w="645160" h="410845">
                  <a:moveTo>
                    <a:pt x="214350" y="400088"/>
                  </a:moveTo>
                  <a:lnTo>
                    <a:pt x="213525" y="400113"/>
                  </a:lnTo>
                  <a:lnTo>
                    <a:pt x="211924" y="400177"/>
                  </a:lnTo>
                  <a:lnTo>
                    <a:pt x="211289" y="400011"/>
                  </a:lnTo>
                  <a:lnTo>
                    <a:pt x="209562" y="400265"/>
                  </a:lnTo>
                  <a:lnTo>
                    <a:pt x="210578" y="400494"/>
                  </a:lnTo>
                  <a:lnTo>
                    <a:pt x="211607" y="400748"/>
                  </a:lnTo>
                  <a:lnTo>
                    <a:pt x="214350" y="400088"/>
                  </a:lnTo>
                  <a:close/>
                </a:path>
                <a:path w="645160" h="410845">
                  <a:moveTo>
                    <a:pt x="249872" y="349250"/>
                  </a:moveTo>
                  <a:lnTo>
                    <a:pt x="249847" y="347980"/>
                  </a:lnTo>
                  <a:lnTo>
                    <a:pt x="249669" y="347980"/>
                  </a:lnTo>
                  <a:lnTo>
                    <a:pt x="249872" y="349250"/>
                  </a:lnTo>
                  <a:close/>
                </a:path>
                <a:path w="645160" h="410845">
                  <a:moveTo>
                    <a:pt x="275310" y="375424"/>
                  </a:moveTo>
                  <a:close/>
                </a:path>
                <a:path w="645160" h="410845">
                  <a:moveTo>
                    <a:pt x="284670" y="390804"/>
                  </a:moveTo>
                  <a:lnTo>
                    <a:pt x="284619" y="391375"/>
                  </a:lnTo>
                  <a:lnTo>
                    <a:pt x="284594" y="392239"/>
                  </a:lnTo>
                  <a:lnTo>
                    <a:pt x="284645" y="391604"/>
                  </a:lnTo>
                  <a:lnTo>
                    <a:pt x="284670" y="390804"/>
                  </a:lnTo>
                  <a:close/>
                </a:path>
                <a:path w="645160" h="410845">
                  <a:moveTo>
                    <a:pt x="293598" y="353060"/>
                  </a:moveTo>
                  <a:lnTo>
                    <a:pt x="293560" y="351790"/>
                  </a:lnTo>
                  <a:lnTo>
                    <a:pt x="293471" y="347980"/>
                  </a:lnTo>
                  <a:lnTo>
                    <a:pt x="293370" y="344170"/>
                  </a:lnTo>
                  <a:lnTo>
                    <a:pt x="293306" y="341630"/>
                  </a:lnTo>
                  <a:lnTo>
                    <a:pt x="293192" y="334429"/>
                  </a:lnTo>
                  <a:lnTo>
                    <a:pt x="293179" y="323850"/>
                  </a:lnTo>
                  <a:lnTo>
                    <a:pt x="293560" y="321310"/>
                  </a:lnTo>
                  <a:lnTo>
                    <a:pt x="292900" y="320040"/>
                  </a:lnTo>
                  <a:lnTo>
                    <a:pt x="293268" y="320040"/>
                  </a:lnTo>
                  <a:lnTo>
                    <a:pt x="292620" y="318770"/>
                  </a:lnTo>
                  <a:lnTo>
                    <a:pt x="291490" y="317500"/>
                  </a:lnTo>
                  <a:lnTo>
                    <a:pt x="289496" y="317500"/>
                  </a:lnTo>
                  <a:lnTo>
                    <a:pt x="287794" y="316230"/>
                  </a:lnTo>
                  <a:lnTo>
                    <a:pt x="286600" y="316306"/>
                  </a:lnTo>
                  <a:lnTo>
                    <a:pt x="286600" y="332740"/>
                  </a:lnTo>
                  <a:lnTo>
                    <a:pt x="286600" y="334429"/>
                  </a:lnTo>
                  <a:lnTo>
                    <a:pt x="286575" y="334010"/>
                  </a:lnTo>
                  <a:lnTo>
                    <a:pt x="285877" y="334010"/>
                  </a:lnTo>
                  <a:lnTo>
                    <a:pt x="285762" y="328930"/>
                  </a:lnTo>
                  <a:lnTo>
                    <a:pt x="285534" y="328015"/>
                  </a:lnTo>
                  <a:lnTo>
                    <a:pt x="285534" y="400050"/>
                  </a:lnTo>
                  <a:lnTo>
                    <a:pt x="272249" y="400050"/>
                  </a:lnTo>
                  <a:lnTo>
                    <a:pt x="272618" y="398780"/>
                  </a:lnTo>
                  <a:lnTo>
                    <a:pt x="273050" y="398780"/>
                  </a:lnTo>
                  <a:lnTo>
                    <a:pt x="273735" y="397510"/>
                  </a:lnTo>
                  <a:lnTo>
                    <a:pt x="274104" y="398703"/>
                  </a:lnTo>
                  <a:lnTo>
                    <a:pt x="275831" y="397510"/>
                  </a:lnTo>
                  <a:lnTo>
                    <a:pt x="277685" y="396240"/>
                  </a:lnTo>
                  <a:lnTo>
                    <a:pt x="281241" y="392430"/>
                  </a:lnTo>
                  <a:lnTo>
                    <a:pt x="284873" y="388454"/>
                  </a:lnTo>
                  <a:lnTo>
                    <a:pt x="285026" y="387350"/>
                  </a:lnTo>
                  <a:lnTo>
                    <a:pt x="285140" y="388454"/>
                  </a:lnTo>
                  <a:lnTo>
                    <a:pt x="285191" y="389089"/>
                  </a:lnTo>
                  <a:lnTo>
                    <a:pt x="285267" y="389890"/>
                  </a:lnTo>
                  <a:lnTo>
                    <a:pt x="285394" y="391160"/>
                  </a:lnTo>
                  <a:lnTo>
                    <a:pt x="285521" y="392430"/>
                  </a:lnTo>
                  <a:lnTo>
                    <a:pt x="285534" y="400050"/>
                  </a:lnTo>
                  <a:lnTo>
                    <a:pt x="285534" y="328015"/>
                  </a:lnTo>
                  <a:lnTo>
                    <a:pt x="285445" y="327660"/>
                  </a:lnTo>
                  <a:lnTo>
                    <a:pt x="285318" y="328930"/>
                  </a:lnTo>
                  <a:lnTo>
                    <a:pt x="285191" y="330200"/>
                  </a:lnTo>
                  <a:lnTo>
                    <a:pt x="285064" y="331470"/>
                  </a:lnTo>
                  <a:lnTo>
                    <a:pt x="284937" y="332740"/>
                  </a:lnTo>
                  <a:lnTo>
                    <a:pt x="285457" y="334010"/>
                  </a:lnTo>
                  <a:lnTo>
                    <a:pt x="285026" y="334543"/>
                  </a:lnTo>
                  <a:lnTo>
                    <a:pt x="285026" y="377075"/>
                  </a:lnTo>
                  <a:lnTo>
                    <a:pt x="284543" y="377799"/>
                  </a:lnTo>
                  <a:lnTo>
                    <a:pt x="282981" y="379730"/>
                  </a:lnTo>
                  <a:lnTo>
                    <a:pt x="280835" y="382181"/>
                  </a:lnTo>
                  <a:lnTo>
                    <a:pt x="280708" y="382422"/>
                  </a:lnTo>
                  <a:lnTo>
                    <a:pt x="279755" y="384810"/>
                  </a:lnTo>
                  <a:lnTo>
                    <a:pt x="279298" y="384810"/>
                  </a:lnTo>
                  <a:lnTo>
                    <a:pt x="276174" y="391160"/>
                  </a:lnTo>
                  <a:lnTo>
                    <a:pt x="269417" y="394970"/>
                  </a:lnTo>
                  <a:lnTo>
                    <a:pt x="264858" y="400050"/>
                  </a:lnTo>
                  <a:lnTo>
                    <a:pt x="248526" y="400050"/>
                  </a:lnTo>
                  <a:lnTo>
                    <a:pt x="275285" y="374650"/>
                  </a:lnTo>
                  <a:lnTo>
                    <a:pt x="275678" y="373380"/>
                  </a:lnTo>
                  <a:lnTo>
                    <a:pt x="275590" y="372110"/>
                  </a:lnTo>
                  <a:lnTo>
                    <a:pt x="275513" y="370840"/>
                  </a:lnTo>
                  <a:lnTo>
                    <a:pt x="275424" y="369570"/>
                  </a:lnTo>
                  <a:lnTo>
                    <a:pt x="275653" y="368300"/>
                  </a:lnTo>
                  <a:lnTo>
                    <a:pt x="275831" y="368300"/>
                  </a:lnTo>
                  <a:lnTo>
                    <a:pt x="277228" y="367030"/>
                  </a:lnTo>
                  <a:lnTo>
                    <a:pt x="280073" y="367030"/>
                  </a:lnTo>
                  <a:lnTo>
                    <a:pt x="281444" y="364490"/>
                  </a:lnTo>
                  <a:lnTo>
                    <a:pt x="281673" y="364490"/>
                  </a:lnTo>
                  <a:lnTo>
                    <a:pt x="281686" y="365582"/>
                  </a:lnTo>
                  <a:lnTo>
                    <a:pt x="282155" y="364490"/>
                  </a:lnTo>
                  <a:lnTo>
                    <a:pt x="283616" y="363080"/>
                  </a:lnTo>
                  <a:lnTo>
                    <a:pt x="284657" y="363080"/>
                  </a:lnTo>
                  <a:lnTo>
                    <a:pt x="284759" y="368300"/>
                  </a:lnTo>
                  <a:lnTo>
                    <a:pt x="284873" y="370840"/>
                  </a:lnTo>
                  <a:lnTo>
                    <a:pt x="284988" y="373380"/>
                  </a:lnTo>
                  <a:lnTo>
                    <a:pt x="285026" y="377075"/>
                  </a:lnTo>
                  <a:lnTo>
                    <a:pt x="285026" y="334543"/>
                  </a:lnTo>
                  <a:lnTo>
                    <a:pt x="284683" y="334949"/>
                  </a:lnTo>
                  <a:lnTo>
                    <a:pt x="284683" y="353250"/>
                  </a:lnTo>
                  <a:lnTo>
                    <a:pt x="284670" y="356870"/>
                  </a:lnTo>
                  <a:lnTo>
                    <a:pt x="282867" y="358140"/>
                  </a:lnTo>
                  <a:lnTo>
                    <a:pt x="281051" y="360591"/>
                  </a:lnTo>
                  <a:lnTo>
                    <a:pt x="279704" y="361480"/>
                  </a:lnTo>
                  <a:lnTo>
                    <a:pt x="278955" y="361950"/>
                  </a:lnTo>
                  <a:lnTo>
                    <a:pt x="275221" y="364490"/>
                  </a:lnTo>
                  <a:lnTo>
                    <a:pt x="284683" y="353250"/>
                  </a:lnTo>
                  <a:lnTo>
                    <a:pt x="284683" y="334949"/>
                  </a:lnTo>
                  <a:lnTo>
                    <a:pt x="283362" y="336550"/>
                  </a:lnTo>
                  <a:lnTo>
                    <a:pt x="282409" y="337820"/>
                  </a:lnTo>
                  <a:lnTo>
                    <a:pt x="279958" y="339090"/>
                  </a:lnTo>
                  <a:lnTo>
                    <a:pt x="278955" y="341630"/>
                  </a:lnTo>
                  <a:lnTo>
                    <a:pt x="276720" y="344170"/>
                  </a:lnTo>
                  <a:lnTo>
                    <a:pt x="276110" y="342900"/>
                  </a:lnTo>
                  <a:lnTo>
                    <a:pt x="274447" y="349250"/>
                  </a:lnTo>
                  <a:lnTo>
                    <a:pt x="271399" y="349250"/>
                  </a:lnTo>
                  <a:lnTo>
                    <a:pt x="271399" y="368401"/>
                  </a:lnTo>
                  <a:lnTo>
                    <a:pt x="270637" y="369570"/>
                  </a:lnTo>
                  <a:lnTo>
                    <a:pt x="270344" y="369849"/>
                  </a:lnTo>
                  <a:lnTo>
                    <a:pt x="264020" y="378460"/>
                  </a:lnTo>
                  <a:lnTo>
                    <a:pt x="258686" y="382143"/>
                  </a:lnTo>
                  <a:lnTo>
                    <a:pt x="259702" y="381000"/>
                  </a:lnTo>
                  <a:lnTo>
                    <a:pt x="260832" y="379730"/>
                  </a:lnTo>
                  <a:lnTo>
                    <a:pt x="265353" y="374650"/>
                  </a:lnTo>
                  <a:lnTo>
                    <a:pt x="270344" y="369849"/>
                  </a:lnTo>
                  <a:lnTo>
                    <a:pt x="271399" y="368401"/>
                  </a:lnTo>
                  <a:lnTo>
                    <a:pt x="271399" y="349250"/>
                  </a:lnTo>
                  <a:lnTo>
                    <a:pt x="266141" y="349250"/>
                  </a:lnTo>
                  <a:lnTo>
                    <a:pt x="264541" y="355600"/>
                  </a:lnTo>
                  <a:lnTo>
                    <a:pt x="264033" y="355600"/>
                  </a:lnTo>
                  <a:lnTo>
                    <a:pt x="264604" y="356870"/>
                  </a:lnTo>
                  <a:lnTo>
                    <a:pt x="261213" y="356870"/>
                  </a:lnTo>
                  <a:lnTo>
                    <a:pt x="263486" y="358140"/>
                  </a:lnTo>
                  <a:lnTo>
                    <a:pt x="262166" y="359410"/>
                  </a:lnTo>
                  <a:lnTo>
                    <a:pt x="262166" y="364490"/>
                  </a:lnTo>
                  <a:lnTo>
                    <a:pt x="259219" y="363283"/>
                  </a:lnTo>
                  <a:lnTo>
                    <a:pt x="259219" y="381000"/>
                  </a:lnTo>
                  <a:lnTo>
                    <a:pt x="258876" y="381635"/>
                  </a:lnTo>
                  <a:lnTo>
                    <a:pt x="258648" y="382168"/>
                  </a:lnTo>
                  <a:lnTo>
                    <a:pt x="254825" y="384810"/>
                  </a:lnTo>
                  <a:lnTo>
                    <a:pt x="253085" y="386080"/>
                  </a:lnTo>
                  <a:lnTo>
                    <a:pt x="254228" y="384810"/>
                  </a:lnTo>
                  <a:lnTo>
                    <a:pt x="256641" y="383540"/>
                  </a:lnTo>
                  <a:lnTo>
                    <a:pt x="257213" y="382181"/>
                  </a:lnTo>
                  <a:lnTo>
                    <a:pt x="257670" y="382181"/>
                  </a:lnTo>
                  <a:lnTo>
                    <a:pt x="258152" y="381000"/>
                  </a:lnTo>
                  <a:lnTo>
                    <a:pt x="259219" y="381000"/>
                  </a:lnTo>
                  <a:lnTo>
                    <a:pt x="259219" y="363283"/>
                  </a:lnTo>
                  <a:lnTo>
                    <a:pt x="256006" y="361950"/>
                  </a:lnTo>
                  <a:lnTo>
                    <a:pt x="254431" y="367030"/>
                  </a:lnTo>
                  <a:lnTo>
                    <a:pt x="254165" y="367030"/>
                  </a:lnTo>
                  <a:lnTo>
                    <a:pt x="253657" y="368300"/>
                  </a:lnTo>
                  <a:lnTo>
                    <a:pt x="252933" y="369570"/>
                  </a:lnTo>
                  <a:lnTo>
                    <a:pt x="252907" y="379730"/>
                  </a:lnTo>
                  <a:lnTo>
                    <a:pt x="251498" y="382181"/>
                  </a:lnTo>
                  <a:lnTo>
                    <a:pt x="251256" y="382422"/>
                  </a:lnTo>
                  <a:lnTo>
                    <a:pt x="250647" y="382917"/>
                  </a:lnTo>
                  <a:lnTo>
                    <a:pt x="250647" y="387350"/>
                  </a:lnTo>
                  <a:lnTo>
                    <a:pt x="249034" y="388454"/>
                  </a:lnTo>
                  <a:lnTo>
                    <a:pt x="248475" y="389089"/>
                  </a:lnTo>
                  <a:lnTo>
                    <a:pt x="247015" y="391160"/>
                  </a:lnTo>
                  <a:lnTo>
                    <a:pt x="247015" y="388454"/>
                  </a:lnTo>
                  <a:lnTo>
                    <a:pt x="247484" y="388454"/>
                  </a:lnTo>
                  <a:lnTo>
                    <a:pt x="247357" y="389089"/>
                  </a:lnTo>
                  <a:lnTo>
                    <a:pt x="247205" y="389890"/>
                  </a:lnTo>
                  <a:lnTo>
                    <a:pt x="247904" y="388454"/>
                  </a:lnTo>
                  <a:lnTo>
                    <a:pt x="248450" y="387350"/>
                  </a:lnTo>
                  <a:lnTo>
                    <a:pt x="250647" y="387350"/>
                  </a:lnTo>
                  <a:lnTo>
                    <a:pt x="250647" y="382917"/>
                  </a:lnTo>
                  <a:lnTo>
                    <a:pt x="249847" y="383540"/>
                  </a:lnTo>
                  <a:lnTo>
                    <a:pt x="248005" y="383540"/>
                  </a:lnTo>
                  <a:lnTo>
                    <a:pt x="246443" y="384810"/>
                  </a:lnTo>
                  <a:lnTo>
                    <a:pt x="245008" y="387350"/>
                  </a:lnTo>
                  <a:lnTo>
                    <a:pt x="245059" y="384810"/>
                  </a:lnTo>
                  <a:lnTo>
                    <a:pt x="245808" y="384810"/>
                  </a:lnTo>
                  <a:lnTo>
                    <a:pt x="246519" y="383540"/>
                  </a:lnTo>
                  <a:lnTo>
                    <a:pt x="247269" y="383540"/>
                  </a:lnTo>
                  <a:lnTo>
                    <a:pt x="247916" y="382549"/>
                  </a:lnTo>
                  <a:lnTo>
                    <a:pt x="247904" y="383540"/>
                  </a:lnTo>
                  <a:lnTo>
                    <a:pt x="248450" y="382181"/>
                  </a:lnTo>
                  <a:lnTo>
                    <a:pt x="250278" y="381000"/>
                  </a:lnTo>
                  <a:lnTo>
                    <a:pt x="251053" y="381000"/>
                  </a:lnTo>
                  <a:lnTo>
                    <a:pt x="251625" y="379730"/>
                  </a:lnTo>
                  <a:lnTo>
                    <a:pt x="252907" y="379730"/>
                  </a:lnTo>
                  <a:lnTo>
                    <a:pt x="252907" y="369570"/>
                  </a:lnTo>
                  <a:lnTo>
                    <a:pt x="248069" y="369570"/>
                  </a:lnTo>
                  <a:lnTo>
                    <a:pt x="248069" y="382181"/>
                  </a:lnTo>
                  <a:lnTo>
                    <a:pt x="248069" y="369570"/>
                  </a:lnTo>
                  <a:lnTo>
                    <a:pt x="247091" y="369570"/>
                  </a:lnTo>
                  <a:lnTo>
                    <a:pt x="247040" y="369849"/>
                  </a:lnTo>
                  <a:lnTo>
                    <a:pt x="246126" y="374650"/>
                  </a:lnTo>
                  <a:lnTo>
                    <a:pt x="243141" y="378460"/>
                  </a:lnTo>
                  <a:lnTo>
                    <a:pt x="242836" y="377799"/>
                  </a:lnTo>
                  <a:lnTo>
                    <a:pt x="242582" y="377075"/>
                  </a:lnTo>
                  <a:lnTo>
                    <a:pt x="242493" y="377799"/>
                  </a:lnTo>
                  <a:lnTo>
                    <a:pt x="242404" y="378460"/>
                  </a:lnTo>
                  <a:lnTo>
                    <a:pt x="242277" y="379361"/>
                  </a:lnTo>
                  <a:lnTo>
                    <a:pt x="242227" y="379730"/>
                  </a:lnTo>
                  <a:lnTo>
                    <a:pt x="239420" y="380733"/>
                  </a:lnTo>
                  <a:lnTo>
                    <a:pt x="239420" y="394970"/>
                  </a:lnTo>
                  <a:lnTo>
                    <a:pt x="237959" y="396240"/>
                  </a:lnTo>
                  <a:lnTo>
                    <a:pt x="236435" y="398780"/>
                  </a:lnTo>
                  <a:lnTo>
                    <a:pt x="234696" y="400050"/>
                  </a:lnTo>
                  <a:lnTo>
                    <a:pt x="233718" y="400050"/>
                  </a:lnTo>
                  <a:lnTo>
                    <a:pt x="234264" y="401320"/>
                  </a:lnTo>
                  <a:lnTo>
                    <a:pt x="230936" y="401320"/>
                  </a:lnTo>
                  <a:lnTo>
                    <a:pt x="233654" y="398780"/>
                  </a:lnTo>
                  <a:lnTo>
                    <a:pt x="236474" y="396240"/>
                  </a:lnTo>
                  <a:lnTo>
                    <a:pt x="239420" y="394970"/>
                  </a:lnTo>
                  <a:lnTo>
                    <a:pt x="239420" y="380733"/>
                  </a:lnTo>
                  <a:lnTo>
                    <a:pt x="238645" y="381000"/>
                  </a:lnTo>
                  <a:lnTo>
                    <a:pt x="237274" y="383540"/>
                  </a:lnTo>
                  <a:lnTo>
                    <a:pt x="236956" y="382422"/>
                  </a:lnTo>
                  <a:lnTo>
                    <a:pt x="236639" y="384810"/>
                  </a:lnTo>
                  <a:lnTo>
                    <a:pt x="235750" y="383540"/>
                  </a:lnTo>
                  <a:lnTo>
                    <a:pt x="233286" y="386080"/>
                  </a:lnTo>
                  <a:lnTo>
                    <a:pt x="231851" y="388454"/>
                  </a:lnTo>
                  <a:lnTo>
                    <a:pt x="231343" y="389089"/>
                  </a:lnTo>
                  <a:lnTo>
                    <a:pt x="229514" y="391160"/>
                  </a:lnTo>
                  <a:lnTo>
                    <a:pt x="228854" y="389890"/>
                  </a:lnTo>
                  <a:lnTo>
                    <a:pt x="228739" y="390436"/>
                  </a:lnTo>
                  <a:lnTo>
                    <a:pt x="228053" y="393700"/>
                  </a:lnTo>
                  <a:lnTo>
                    <a:pt x="224180" y="394970"/>
                  </a:lnTo>
                  <a:lnTo>
                    <a:pt x="221462" y="398780"/>
                  </a:lnTo>
                  <a:lnTo>
                    <a:pt x="219875" y="400050"/>
                  </a:lnTo>
                  <a:lnTo>
                    <a:pt x="219278" y="400050"/>
                  </a:lnTo>
                  <a:lnTo>
                    <a:pt x="218224" y="401320"/>
                  </a:lnTo>
                  <a:lnTo>
                    <a:pt x="217195" y="401320"/>
                  </a:lnTo>
                  <a:lnTo>
                    <a:pt x="219227" y="400088"/>
                  </a:lnTo>
                  <a:lnTo>
                    <a:pt x="216128" y="401320"/>
                  </a:lnTo>
                  <a:lnTo>
                    <a:pt x="209397" y="401320"/>
                  </a:lnTo>
                  <a:lnTo>
                    <a:pt x="209423" y="400050"/>
                  </a:lnTo>
                  <a:lnTo>
                    <a:pt x="209486" y="397510"/>
                  </a:lnTo>
                  <a:lnTo>
                    <a:pt x="209689" y="396240"/>
                  </a:lnTo>
                  <a:lnTo>
                    <a:pt x="209880" y="396240"/>
                  </a:lnTo>
                  <a:lnTo>
                    <a:pt x="211340" y="394970"/>
                  </a:lnTo>
                  <a:lnTo>
                    <a:pt x="214210" y="393700"/>
                  </a:lnTo>
                  <a:lnTo>
                    <a:pt x="215671" y="392430"/>
                  </a:lnTo>
                  <a:lnTo>
                    <a:pt x="215811" y="392430"/>
                  </a:lnTo>
                  <a:lnTo>
                    <a:pt x="216814" y="391160"/>
                  </a:lnTo>
                  <a:lnTo>
                    <a:pt x="220141" y="391160"/>
                  </a:lnTo>
                  <a:lnTo>
                    <a:pt x="221068" y="388454"/>
                  </a:lnTo>
                  <a:lnTo>
                    <a:pt x="221513" y="388454"/>
                  </a:lnTo>
                  <a:lnTo>
                    <a:pt x="222173" y="386080"/>
                  </a:lnTo>
                  <a:lnTo>
                    <a:pt x="223202" y="387350"/>
                  </a:lnTo>
                  <a:lnTo>
                    <a:pt x="222554" y="388454"/>
                  </a:lnTo>
                  <a:lnTo>
                    <a:pt x="224828" y="386080"/>
                  </a:lnTo>
                  <a:lnTo>
                    <a:pt x="233426" y="377075"/>
                  </a:lnTo>
                  <a:lnTo>
                    <a:pt x="254431" y="354330"/>
                  </a:lnTo>
                  <a:lnTo>
                    <a:pt x="259346" y="349250"/>
                  </a:lnTo>
                  <a:lnTo>
                    <a:pt x="260578" y="347980"/>
                  </a:lnTo>
                  <a:lnTo>
                    <a:pt x="264274" y="344170"/>
                  </a:lnTo>
                  <a:lnTo>
                    <a:pt x="265493" y="342900"/>
                  </a:lnTo>
                  <a:lnTo>
                    <a:pt x="265366" y="344170"/>
                  </a:lnTo>
                  <a:lnTo>
                    <a:pt x="267525" y="340360"/>
                  </a:lnTo>
                  <a:lnTo>
                    <a:pt x="267665" y="341630"/>
                  </a:lnTo>
                  <a:lnTo>
                    <a:pt x="269887" y="340360"/>
                  </a:lnTo>
                  <a:lnTo>
                    <a:pt x="272110" y="339090"/>
                  </a:lnTo>
                  <a:lnTo>
                    <a:pt x="274713" y="334010"/>
                  </a:lnTo>
                  <a:lnTo>
                    <a:pt x="278498" y="330200"/>
                  </a:lnTo>
                  <a:lnTo>
                    <a:pt x="278574" y="331470"/>
                  </a:lnTo>
                  <a:lnTo>
                    <a:pt x="279298" y="331470"/>
                  </a:lnTo>
                  <a:lnTo>
                    <a:pt x="279793" y="330200"/>
                  </a:lnTo>
                  <a:lnTo>
                    <a:pt x="280289" y="328930"/>
                  </a:lnTo>
                  <a:lnTo>
                    <a:pt x="280784" y="327660"/>
                  </a:lnTo>
                  <a:lnTo>
                    <a:pt x="285140" y="328930"/>
                  </a:lnTo>
                  <a:lnTo>
                    <a:pt x="284759" y="327660"/>
                  </a:lnTo>
                  <a:lnTo>
                    <a:pt x="283997" y="325120"/>
                  </a:lnTo>
                  <a:lnTo>
                    <a:pt x="284886" y="325120"/>
                  </a:lnTo>
                  <a:lnTo>
                    <a:pt x="284822" y="326390"/>
                  </a:lnTo>
                  <a:lnTo>
                    <a:pt x="285343" y="325120"/>
                  </a:lnTo>
                  <a:lnTo>
                    <a:pt x="285597" y="325120"/>
                  </a:lnTo>
                  <a:lnTo>
                    <a:pt x="285597" y="326390"/>
                  </a:lnTo>
                  <a:lnTo>
                    <a:pt x="286004" y="326390"/>
                  </a:lnTo>
                  <a:lnTo>
                    <a:pt x="285915" y="328930"/>
                  </a:lnTo>
                  <a:lnTo>
                    <a:pt x="285877" y="330200"/>
                  </a:lnTo>
                  <a:lnTo>
                    <a:pt x="286346" y="330200"/>
                  </a:lnTo>
                  <a:lnTo>
                    <a:pt x="286308" y="328930"/>
                  </a:lnTo>
                  <a:lnTo>
                    <a:pt x="286372" y="330200"/>
                  </a:lnTo>
                  <a:lnTo>
                    <a:pt x="286448" y="331470"/>
                  </a:lnTo>
                  <a:lnTo>
                    <a:pt x="286600" y="332740"/>
                  </a:lnTo>
                  <a:lnTo>
                    <a:pt x="286600" y="316306"/>
                  </a:lnTo>
                  <a:lnTo>
                    <a:pt x="286308" y="316331"/>
                  </a:lnTo>
                  <a:lnTo>
                    <a:pt x="286308" y="325120"/>
                  </a:lnTo>
                  <a:lnTo>
                    <a:pt x="286105" y="323850"/>
                  </a:lnTo>
                  <a:lnTo>
                    <a:pt x="286308" y="325120"/>
                  </a:lnTo>
                  <a:lnTo>
                    <a:pt x="286308" y="316331"/>
                  </a:lnTo>
                  <a:lnTo>
                    <a:pt x="280174" y="316725"/>
                  </a:lnTo>
                  <a:lnTo>
                    <a:pt x="280174" y="323850"/>
                  </a:lnTo>
                  <a:lnTo>
                    <a:pt x="279412" y="325120"/>
                  </a:lnTo>
                  <a:lnTo>
                    <a:pt x="279171" y="325120"/>
                  </a:lnTo>
                  <a:lnTo>
                    <a:pt x="276948" y="327660"/>
                  </a:lnTo>
                  <a:lnTo>
                    <a:pt x="275907" y="328930"/>
                  </a:lnTo>
                  <a:lnTo>
                    <a:pt x="275488" y="327660"/>
                  </a:lnTo>
                  <a:lnTo>
                    <a:pt x="271157" y="332740"/>
                  </a:lnTo>
                  <a:lnTo>
                    <a:pt x="266179" y="337820"/>
                  </a:lnTo>
                  <a:lnTo>
                    <a:pt x="261162" y="341630"/>
                  </a:lnTo>
                  <a:lnTo>
                    <a:pt x="261505" y="340360"/>
                  </a:lnTo>
                  <a:lnTo>
                    <a:pt x="262534" y="339090"/>
                  </a:lnTo>
                  <a:lnTo>
                    <a:pt x="263855" y="337820"/>
                  </a:lnTo>
                  <a:lnTo>
                    <a:pt x="263817" y="335280"/>
                  </a:lnTo>
                  <a:lnTo>
                    <a:pt x="269328" y="332740"/>
                  </a:lnTo>
                  <a:lnTo>
                    <a:pt x="273507" y="327660"/>
                  </a:lnTo>
                  <a:lnTo>
                    <a:pt x="277799" y="323850"/>
                  </a:lnTo>
                  <a:lnTo>
                    <a:pt x="280174" y="323850"/>
                  </a:lnTo>
                  <a:lnTo>
                    <a:pt x="280174" y="316725"/>
                  </a:lnTo>
                  <a:lnTo>
                    <a:pt x="270154" y="317360"/>
                  </a:lnTo>
                  <a:lnTo>
                    <a:pt x="270154" y="323850"/>
                  </a:lnTo>
                  <a:lnTo>
                    <a:pt x="268871" y="326390"/>
                  </a:lnTo>
                  <a:lnTo>
                    <a:pt x="267957" y="327660"/>
                  </a:lnTo>
                  <a:lnTo>
                    <a:pt x="266611" y="328930"/>
                  </a:lnTo>
                  <a:lnTo>
                    <a:pt x="265938" y="328930"/>
                  </a:lnTo>
                  <a:lnTo>
                    <a:pt x="265811" y="330200"/>
                  </a:lnTo>
                  <a:lnTo>
                    <a:pt x="265684" y="331470"/>
                  </a:lnTo>
                  <a:lnTo>
                    <a:pt x="262394" y="331470"/>
                  </a:lnTo>
                  <a:lnTo>
                    <a:pt x="261277" y="334010"/>
                  </a:lnTo>
                  <a:lnTo>
                    <a:pt x="261124" y="334010"/>
                  </a:lnTo>
                  <a:lnTo>
                    <a:pt x="260451" y="334556"/>
                  </a:lnTo>
                  <a:lnTo>
                    <a:pt x="260451" y="341630"/>
                  </a:lnTo>
                  <a:lnTo>
                    <a:pt x="260108" y="342900"/>
                  </a:lnTo>
                  <a:lnTo>
                    <a:pt x="260413" y="341630"/>
                  </a:lnTo>
                  <a:lnTo>
                    <a:pt x="260451" y="334556"/>
                  </a:lnTo>
                  <a:lnTo>
                    <a:pt x="256908" y="337413"/>
                  </a:lnTo>
                  <a:lnTo>
                    <a:pt x="256908" y="345440"/>
                  </a:lnTo>
                  <a:lnTo>
                    <a:pt x="253936" y="347980"/>
                  </a:lnTo>
                  <a:lnTo>
                    <a:pt x="254825" y="345440"/>
                  </a:lnTo>
                  <a:lnTo>
                    <a:pt x="256908" y="345440"/>
                  </a:lnTo>
                  <a:lnTo>
                    <a:pt x="256908" y="337413"/>
                  </a:lnTo>
                  <a:lnTo>
                    <a:pt x="256400" y="337820"/>
                  </a:lnTo>
                  <a:lnTo>
                    <a:pt x="253631" y="344170"/>
                  </a:lnTo>
                  <a:lnTo>
                    <a:pt x="249872" y="349250"/>
                  </a:lnTo>
                  <a:lnTo>
                    <a:pt x="249351" y="349250"/>
                  </a:lnTo>
                  <a:lnTo>
                    <a:pt x="247129" y="347980"/>
                  </a:lnTo>
                  <a:lnTo>
                    <a:pt x="247205" y="349250"/>
                  </a:lnTo>
                  <a:lnTo>
                    <a:pt x="247269" y="350393"/>
                  </a:lnTo>
                  <a:lnTo>
                    <a:pt x="247357" y="351790"/>
                  </a:lnTo>
                  <a:lnTo>
                    <a:pt x="247434" y="353060"/>
                  </a:lnTo>
                  <a:lnTo>
                    <a:pt x="245872" y="351790"/>
                  </a:lnTo>
                  <a:lnTo>
                    <a:pt x="245745" y="353060"/>
                  </a:lnTo>
                  <a:lnTo>
                    <a:pt x="246722" y="353060"/>
                  </a:lnTo>
                  <a:lnTo>
                    <a:pt x="244170" y="356870"/>
                  </a:lnTo>
                  <a:lnTo>
                    <a:pt x="235381" y="365721"/>
                  </a:lnTo>
                  <a:lnTo>
                    <a:pt x="228320" y="373380"/>
                  </a:lnTo>
                  <a:lnTo>
                    <a:pt x="221234" y="382181"/>
                  </a:lnTo>
                  <a:lnTo>
                    <a:pt x="221005" y="382422"/>
                  </a:lnTo>
                  <a:lnTo>
                    <a:pt x="213207" y="389890"/>
                  </a:lnTo>
                  <a:lnTo>
                    <a:pt x="208737" y="391160"/>
                  </a:lnTo>
                  <a:lnTo>
                    <a:pt x="205473" y="396240"/>
                  </a:lnTo>
                  <a:lnTo>
                    <a:pt x="202234" y="400050"/>
                  </a:lnTo>
                  <a:lnTo>
                    <a:pt x="198615" y="400050"/>
                  </a:lnTo>
                  <a:lnTo>
                    <a:pt x="198615" y="407581"/>
                  </a:lnTo>
                  <a:lnTo>
                    <a:pt x="198462" y="407581"/>
                  </a:lnTo>
                  <a:lnTo>
                    <a:pt x="198615" y="407581"/>
                  </a:lnTo>
                  <a:lnTo>
                    <a:pt x="198615" y="400050"/>
                  </a:lnTo>
                  <a:lnTo>
                    <a:pt x="195249" y="400050"/>
                  </a:lnTo>
                  <a:lnTo>
                    <a:pt x="198488" y="396240"/>
                  </a:lnTo>
                  <a:lnTo>
                    <a:pt x="202234" y="392430"/>
                  </a:lnTo>
                  <a:lnTo>
                    <a:pt x="205181" y="388454"/>
                  </a:lnTo>
                  <a:lnTo>
                    <a:pt x="205422" y="388454"/>
                  </a:lnTo>
                  <a:lnTo>
                    <a:pt x="211543" y="381000"/>
                  </a:lnTo>
                  <a:lnTo>
                    <a:pt x="225831" y="364490"/>
                  </a:lnTo>
                  <a:lnTo>
                    <a:pt x="231914" y="356870"/>
                  </a:lnTo>
                  <a:lnTo>
                    <a:pt x="238798" y="349250"/>
                  </a:lnTo>
                  <a:lnTo>
                    <a:pt x="252996" y="334010"/>
                  </a:lnTo>
                  <a:lnTo>
                    <a:pt x="260070" y="325120"/>
                  </a:lnTo>
                  <a:lnTo>
                    <a:pt x="259435" y="325120"/>
                  </a:lnTo>
                  <a:lnTo>
                    <a:pt x="261988" y="323850"/>
                  </a:lnTo>
                  <a:lnTo>
                    <a:pt x="270154" y="323850"/>
                  </a:lnTo>
                  <a:lnTo>
                    <a:pt x="270154" y="317360"/>
                  </a:lnTo>
                  <a:lnTo>
                    <a:pt x="267893" y="317500"/>
                  </a:lnTo>
                  <a:lnTo>
                    <a:pt x="264172" y="317500"/>
                  </a:lnTo>
                  <a:lnTo>
                    <a:pt x="264604" y="316230"/>
                  </a:lnTo>
                  <a:lnTo>
                    <a:pt x="254139" y="316230"/>
                  </a:lnTo>
                  <a:lnTo>
                    <a:pt x="254139" y="325120"/>
                  </a:lnTo>
                  <a:lnTo>
                    <a:pt x="249123" y="331470"/>
                  </a:lnTo>
                  <a:lnTo>
                    <a:pt x="243598" y="337820"/>
                  </a:lnTo>
                  <a:lnTo>
                    <a:pt x="237871" y="342900"/>
                  </a:lnTo>
                  <a:lnTo>
                    <a:pt x="234556" y="349250"/>
                  </a:lnTo>
                  <a:lnTo>
                    <a:pt x="230225" y="353060"/>
                  </a:lnTo>
                  <a:lnTo>
                    <a:pt x="225780" y="358140"/>
                  </a:lnTo>
                  <a:lnTo>
                    <a:pt x="222110" y="364490"/>
                  </a:lnTo>
                  <a:lnTo>
                    <a:pt x="221640" y="363220"/>
                  </a:lnTo>
                  <a:lnTo>
                    <a:pt x="216560" y="370840"/>
                  </a:lnTo>
                  <a:lnTo>
                    <a:pt x="210718" y="377075"/>
                  </a:lnTo>
                  <a:lnTo>
                    <a:pt x="204406" y="383540"/>
                  </a:lnTo>
                  <a:lnTo>
                    <a:pt x="198488" y="389890"/>
                  </a:lnTo>
                  <a:lnTo>
                    <a:pt x="195072" y="393700"/>
                  </a:lnTo>
                  <a:lnTo>
                    <a:pt x="193446" y="396240"/>
                  </a:lnTo>
                  <a:lnTo>
                    <a:pt x="190233" y="400050"/>
                  </a:lnTo>
                  <a:lnTo>
                    <a:pt x="189547" y="398780"/>
                  </a:lnTo>
                  <a:lnTo>
                    <a:pt x="189369" y="400050"/>
                  </a:lnTo>
                  <a:lnTo>
                    <a:pt x="179438" y="400050"/>
                  </a:lnTo>
                  <a:lnTo>
                    <a:pt x="181241" y="396240"/>
                  </a:lnTo>
                  <a:lnTo>
                    <a:pt x="183388" y="393700"/>
                  </a:lnTo>
                  <a:lnTo>
                    <a:pt x="185877" y="391160"/>
                  </a:lnTo>
                  <a:lnTo>
                    <a:pt x="189369" y="387350"/>
                  </a:lnTo>
                  <a:lnTo>
                    <a:pt x="196354" y="382422"/>
                  </a:lnTo>
                  <a:lnTo>
                    <a:pt x="196583" y="382181"/>
                  </a:lnTo>
                  <a:lnTo>
                    <a:pt x="196684" y="381000"/>
                  </a:lnTo>
                  <a:lnTo>
                    <a:pt x="196773" y="379730"/>
                  </a:lnTo>
                  <a:lnTo>
                    <a:pt x="200113" y="377075"/>
                  </a:lnTo>
                  <a:lnTo>
                    <a:pt x="203263" y="374650"/>
                  </a:lnTo>
                  <a:lnTo>
                    <a:pt x="206540" y="373380"/>
                  </a:lnTo>
                  <a:lnTo>
                    <a:pt x="206667" y="372110"/>
                  </a:lnTo>
                  <a:lnTo>
                    <a:pt x="206768" y="368300"/>
                  </a:lnTo>
                  <a:lnTo>
                    <a:pt x="207568" y="367030"/>
                  </a:lnTo>
                  <a:lnTo>
                    <a:pt x="208330" y="367030"/>
                  </a:lnTo>
                  <a:lnTo>
                    <a:pt x="208648" y="365721"/>
                  </a:lnTo>
                  <a:lnTo>
                    <a:pt x="209130" y="365721"/>
                  </a:lnTo>
                  <a:lnTo>
                    <a:pt x="209181" y="365582"/>
                  </a:lnTo>
                  <a:lnTo>
                    <a:pt x="209575" y="364490"/>
                  </a:lnTo>
                  <a:lnTo>
                    <a:pt x="210578" y="364490"/>
                  </a:lnTo>
                  <a:lnTo>
                    <a:pt x="210540" y="365582"/>
                  </a:lnTo>
                  <a:lnTo>
                    <a:pt x="211264" y="364490"/>
                  </a:lnTo>
                  <a:lnTo>
                    <a:pt x="212890" y="361950"/>
                  </a:lnTo>
                  <a:lnTo>
                    <a:pt x="212940" y="363080"/>
                  </a:lnTo>
                  <a:lnTo>
                    <a:pt x="213360" y="361950"/>
                  </a:lnTo>
                  <a:lnTo>
                    <a:pt x="213855" y="360591"/>
                  </a:lnTo>
                  <a:lnTo>
                    <a:pt x="217182" y="360591"/>
                  </a:lnTo>
                  <a:lnTo>
                    <a:pt x="217932" y="358140"/>
                  </a:lnTo>
                  <a:lnTo>
                    <a:pt x="218389" y="358140"/>
                  </a:lnTo>
                  <a:lnTo>
                    <a:pt x="219049" y="356870"/>
                  </a:lnTo>
                  <a:lnTo>
                    <a:pt x="220091" y="356870"/>
                  </a:lnTo>
                  <a:lnTo>
                    <a:pt x="219341" y="358140"/>
                  </a:lnTo>
                  <a:lnTo>
                    <a:pt x="220586" y="356870"/>
                  </a:lnTo>
                  <a:lnTo>
                    <a:pt x="226898" y="350393"/>
                  </a:lnTo>
                  <a:lnTo>
                    <a:pt x="233972" y="342900"/>
                  </a:lnTo>
                  <a:lnTo>
                    <a:pt x="248158" y="326390"/>
                  </a:lnTo>
                  <a:lnTo>
                    <a:pt x="254139" y="325120"/>
                  </a:lnTo>
                  <a:lnTo>
                    <a:pt x="254139" y="316230"/>
                  </a:lnTo>
                  <a:lnTo>
                    <a:pt x="253149" y="316230"/>
                  </a:lnTo>
                  <a:lnTo>
                    <a:pt x="241935" y="317500"/>
                  </a:lnTo>
                  <a:lnTo>
                    <a:pt x="236867" y="317500"/>
                  </a:lnTo>
                  <a:lnTo>
                    <a:pt x="236867" y="326390"/>
                  </a:lnTo>
                  <a:lnTo>
                    <a:pt x="235407" y="327660"/>
                  </a:lnTo>
                  <a:lnTo>
                    <a:pt x="233997" y="328930"/>
                  </a:lnTo>
                  <a:lnTo>
                    <a:pt x="232651" y="330200"/>
                  </a:lnTo>
                  <a:lnTo>
                    <a:pt x="224320" y="339090"/>
                  </a:lnTo>
                  <a:lnTo>
                    <a:pt x="216712" y="349250"/>
                  </a:lnTo>
                  <a:lnTo>
                    <a:pt x="209054" y="359410"/>
                  </a:lnTo>
                  <a:lnTo>
                    <a:pt x="200545" y="367030"/>
                  </a:lnTo>
                  <a:lnTo>
                    <a:pt x="195326" y="370840"/>
                  </a:lnTo>
                  <a:lnTo>
                    <a:pt x="191820" y="377075"/>
                  </a:lnTo>
                  <a:lnTo>
                    <a:pt x="191312" y="377799"/>
                  </a:lnTo>
                  <a:lnTo>
                    <a:pt x="188061" y="382181"/>
                  </a:lnTo>
                  <a:lnTo>
                    <a:pt x="187769" y="382422"/>
                  </a:lnTo>
                  <a:lnTo>
                    <a:pt x="182473" y="386080"/>
                  </a:lnTo>
                  <a:lnTo>
                    <a:pt x="177419" y="389890"/>
                  </a:lnTo>
                  <a:lnTo>
                    <a:pt x="172758" y="394970"/>
                  </a:lnTo>
                  <a:lnTo>
                    <a:pt x="168414" y="400050"/>
                  </a:lnTo>
                  <a:lnTo>
                    <a:pt x="164249" y="400050"/>
                  </a:lnTo>
                  <a:lnTo>
                    <a:pt x="166712" y="397510"/>
                  </a:lnTo>
                  <a:lnTo>
                    <a:pt x="169316" y="394970"/>
                  </a:lnTo>
                  <a:lnTo>
                    <a:pt x="171907" y="393700"/>
                  </a:lnTo>
                  <a:lnTo>
                    <a:pt x="172364" y="391160"/>
                  </a:lnTo>
                  <a:lnTo>
                    <a:pt x="172250" y="388454"/>
                  </a:lnTo>
                  <a:lnTo>
                    <a:pt x="172567" y="386080"/>
                  </a:lnTo>
                  <a:lnTo>
                    <a:pt x="173024" y="386080"/>
                  </a:lnTo>
                  <a:lnTo>
                    <a:pt x="172732" y="387350"/>
                  </a:lnTo>
                  <a:lnTo>
                    <a:pt x="174307" y="384810"/>
                  </a:lnTo>
                  <a:lnTo>
                    <a:pt x="177342" y="383540"/>
                  </a:lnTo>
                  <a:lnTo>
                    <a:pt x="178701" y="382422"/>
                  </a:lnTo>
                  <a:lnTo>
                    <a:pt x="179120" y="382181"/>
                  </a:lnTo>
                  <a:lnTo>
                    <a:pt x="180124" y="381000"/>
                  </a:lnTo>
                  <a:lnTo>
                    <a:pt x="183642" y="379730"/>
                  </a:lnTo>
                  <a:lnTo>
                    <a:pt x="184632" y="377075"/>
                  </a:lnTo>
                  <a:lnTo>
                    <a:pt x="185140" y="377075"/>
                  </a:lnTo>
                  <a:lnTo>
                    <a:pt x="185826" y="375920"/>
                  </a:lnTo>
                  <a:lnTo>
                    <a:pt x="186486" y="376720"/>
                  </a:lnTo>
                  <a:lnTo>
                    <a:pt x="187223" y="375920"/>
                  </a:lnTo>
                  <a:lnTo>
                    <a:pt x="191922" y="370840"/>
                  </a:lnTo>
                  <a:lnTo>
                    <a:pt x="193090" y="369570"/>
                  </a:lnTo>
                  <a:lnTo>
                    <a:pt x="197777" y="364490"/>
                  </a:lnTo>
                  <a:lnTo>
                    <a:pt x="203454" y="358140"/>
                  </a:lnTo>
                  <a:lnTo>
                    <a:pt x="209130" y="351790"/>
                  </a:lnTo>
                  <a:lnTo>
                    <a:pt x="213817" y="346595"/>
                  </a:lnTo>
                  <a:lnTo>
                    <a:pt x="214858" y="345440"/>
                  </a:lnTo>
                  <a:lnTo>
                    <a:pt x="220586" y="339090"/>
                  </a:lnTo>
                  <a:lnTo>
                    <a:pt x="226606" y="332740"/>
                  </a:lnTo>
                  <a:lnTo>
                    <a:pt x="232625" y="326390"/>
                  </a:lnTo>
                  <a:lnTo>
                    <a:pt x="232460" y="327660"/>
                  </a:lnTo>
                  <a:lnTo>
                    <a:pt x="232879" y="326390"/>
                  </a:lnTo>
                  <a:lnTo>
                    <a:pt x="233311" y="325120"/>
                  </a:lnTo>
                  <a:lnTo>
                    <a:pt x="236867" y="326390"/>
                  </a:lnTo>
                  <a:lnTo>
                    <a:pt x="236867" y="317500"/>
                  </a:lnTo>
                  <a:lnTo>
                    <a:pt x="226783" y="317500"/>
                  </a:lnTo>
                  <a:lnTo>
                    <a:pt x="226783" y="325120"/>
                  </a:lnTo>
                  <a:lnTo>
                    <a:pt x="221919" y="330200"/>
                  </a:lnTo>
                  <a:lnTo>
                    <a:pt x="219544" y="332740"/>
                  </a:lnTo>
                  <a:lnTo>
                    <a:pt x="221513" y="330200"/>
                  </a:lnTo>
                  <a:lnTo>
                    <a:pt x="224536" y="326390"/>
                  </a:lnTo>
                  <a:lnTo>
                    <a:pt x="225552" y="325120"/>
                  </a:lnTo>
                  <a:lnTo>
                    <a:pt x="226783" y="325120"/>
                  </a:lnTo>
                  <a:lnTo>
                    <a:pt x="226783" y="317500"/>
                  </a:lnTo>
                  <a:lnTo>
                    <a:pt x="222923" y="317500"/>
                  </a:lnTo>
                  <a:lnTo>
                    <a:pt x="222148" y="317500"/>
                  </a:lnTo>
                  <a:lnTo>
                    <a:pt x="221551" y="317500"/>
                  </a:lnTo>
                  <a:lnTo>
                    <a:pt x="214668" y="316788"/>
                  </a:lnTo>
                  <a:lnTo>
                    <a:pt x="214668" y="325120"/>
                  </a:lnTo>
                  <a:lnTo>
                    <a:pt x="214439" y="326390"/>
                  </a:lnTo>
                  <a:lnTo>
                    <a:pt x="214274" y="326390"/>
                  </a:lnTo>
                  <a:lnTo>
                    <a:pt x="214007" y="325120"/>
                  </a:lnTo>
                  <a:lnTo>
                    <a:pt x="213461" y="327660"/>
                  </a:lnTo>
                  <a:lnTo>
                    <a:pt x="212686" y="328930"/>
                  </a:lnTo>
                  <a:lnTo>
                    <a:pt x="211429" y="328930"/>
                  </a:lnTo>
                  <a:lnTo>
                    <a:pt x="206476" y="330200"/>
                  </a:lnTo>
                  <a:lnTo>
                    <a:pt x="205409" y="335280"/>
                  </a:lnTo>
                  <a:lnTo>
                    <a:pt x="202184" y="339090"/>
                  </a:lnTo>
                  <a:lnTo>
                    <a:pt x="201599" y="337820"/>
                  </a:lnTo>
                  <a:lnTo>
                    <a:pt x="201206" y="340360"/>
                  </a:lnTo>
                  <a:lnTo>
                    <a:pt x="197396" y="342900"/>
                  </a:lnTo>
                  <a:lnTo>
                    <a:pt x="195961" y="345440"/>
                  </a:lnTo>
                  <a:lnTo>
                    <a:pt x="195618" y="344170"/>
                  </a:lnTo>
                  <a:lnTo>
                    <a:pt x="195262" y="346595"/>
                  </a:lnTo>
                  <a:lnTo>
                    <a:pt x="194335" y="345440"/>
                  </a:lnTo>
                  <a:lnTo>
                    <a:pt x="191719" y="347980"/>
                  </a:lnTo>
                  <a:lnTo>
                    <a:pt x="190093" y="351790"/>
                  </a:lnTo>
                  <a:lnTo>
                    <a:pt x="189407" y="352526"/>
                  </a:lnTo>
                  <a:lnTo>
                    <a:pt x="189407" y="358140"/>
                  </a:lnTo>
                  <a:lnTo>
                    <a:pt x="186512" y="361950"/>
                  </a:lnTo>
                  <a:lnTo>
                    <a:pt x="184848" y="364070"/>
                  </a:lnTo>
                  <a:lnTo>
                    <a:pt x="184848" y="370840"/>
                  </a:lnTo>
                  <a:lnTo>
                    <a:pt x="183680" y="372110"/>
                  </a:lnTo>
                  <a:lnTo>
                    <a:pt x="184391" y="370840"/>
                  </a:lnTo>
                  <a:lnTo>
                    <a:pt x="184848" y="370840"/>
                  </a:lnTo>
                  <a:lnTo>
                    <a:pt x="184848" y="364070"/>
                  </a:lnTo>
                  <a:lnTo>
                    <a:pt x="183553" y="365721"/>
                  </a:lnTo>
                  <a:lnTo>
                    <a:pt x="183210" y="366128"/>
                  </a:lnTo>
                  <a:lnTo>
                    <a:pt x="183210" y="372110"/>
                  </a:lnTo>
                  <a:lnTo>
                    <a:pt x="182676" y="373380"/>
                  </a:lnTo>
                  <a:lnTo>
                    <a:pt x="183019" y="372110"/>
                  </a:lnTo>
                  <a:lnTo>
                    <a:pt x="183210" y="372110"/>
                  </a:lnTo>
                  <a:lnTo>
                    <a:pt x="183210" y="366128"/>
                  </a:lnTo>
                  <a:lnTo>
                    <a:pt x="182130" y="367398"/>
                  </a:lnTo>
                  <a:lnTo>
                    <a:pt x="182130" y="373380"/>
                  </a:lnTo>
                  <a:lnTo>
                    <a:pt x="180289" y="375920"/>
                  </a:lnTo>
                  <a:lnTo>
                    <a:pt x="178562" y="377075"/>
                  </a:lnTo>
                  <a:lnTo>
                    <a:pt x="177901" y="377799"/>
                  </a:lnTo>
                  <a:lnTo>
                    <a:pt x="176364" y="379730"/>
                  </a:lnTo>
                  <a:lnTo>
                    <a:pt x="174561" y="379730"/>
                  </a:lnTo>
                  <a:lnTo>
                    <a:pt x="172986" y="381000"/>
                  </a:lnTo>
                  <a:lnTo>
                    <a:pt x="171475" y="383540"/>
                  </a:lnTo>
                  <a:lnTo>
                    <a:pt x="171551" y="382422"/>
                  </a:lnTo>
                  <a:lnTo>
                    <a:pt x="171640" y="381000"/>
                  </a:lnTo>
                  <a:lnTo>
                    <a:pt x="171818" y="381000"/>
                  </a:lnTo>
                  <a:lnTo>
                    <a:pt x="173304" y="379730"/>
                  </a:lnTo>
                  <a:lnTo>
                    <a:pt x="176263" y="378460"/>
                  </a:lnTo>
                  <a:lnTo>
                    <a:pt x="177050" y="377799"/>
                  </a:lnTo>
                  <a:lnTo>
                    <a:pt x="177977" y="377075"/>
                  </a:lnTo>
                  <a:lnTo>
                    <a:pt x="178663" y="375920"/>
                  </a:lnTo>
                  <a:lnTo>
                    <a:pt x="180759" y="374650"/>
                  </a:lnTo>
                  <a:lnTo>
                    <a:pt x="182130" y="373380"/>
                  </a:lnTo>
                  <a:lnTo>
                    <a:pt x="182130" y="367398"/>
                  </a:lnTo>
                  <a:lnTo>
                    <a:pt x="180263" y="369570"/>
                  </a:lnTo>
                  <a:lnTo>
                    <a:pt x="180987" y="368300"/>
                  </a:lnTo>
                  <a:lnTo>
                    <a:pt x="181864" y="367030"/>
                  </a:lnTo>
                  <a:lnTo>
                    <a:pt x="182816" y="365721"/>
                  </a:lnTo>
                  <a:lnTo>
                    <a:pt x="182841" y="365582"/>
                  </a:lnTo>
                  <a:lnTo>
                    <a:pt x="183134" y="363080"/>
                  </a:lnTo>
                  <a:lnTo>
                    <a:pt x="183349" y="363080"/>
                  </a:lnTo>
                  <a:lnTo>
                    <a:pt x="185343" y="361950"/>
                  </a:lnTo>
                  <a:lnTo>
                    <a:pt x="187477" y="360591"/>
                  </a:lnTo>
                  <a:lnTo>
                    <a:pt x="189407" y="358140"/>
                  </a:lnTo>
                  <a:lnTo>
                    <a:pt x="189407" y="352526"/>
                  </a:lnTo>
                  <a:lnTo>
                    <a:pt x="187693" y="354330"/>
                  </a:lnTo>
                  <a:lnTo>
                    <a:pt x="187020" y="354330"/>
                  </a:lnTo>
                  <a:lnTo>
                    <a:pt x="186143" y="358140"/>
                  </a:lnTo>
                  <a:lnTo>
                    <a:pt x="182067" y="359410"/>
                  </a:lnTo>
                  <a:lnTo>
                    <a:pt x="180301" y="363080"/>
                  </a:lnTo>
                  <a:lnTo>
                    <a:pt x="180124" y="361950"/>
                  </a:lnTo>
                  <a:lnTo>
                    <a:pt x="175615" y="367030"/>
                  </a:lnTo>
                  <a:lnTo>
                    <a:pt x="171615" y="373380"/>
                  </a:lnTo>
                  <a:lnTo>
                    <a:pt x="167817" y="378460"/>
                  </a:lnTo>
                  <a:lnTo>
                    <a:pt x="163880" y="384810"/>
                  </a:lnTo>
                  <a:lnTo>
                    <a:pt x="163474" y="386080"/>
                  </a:lnTo>
                  <a:lnTo>
                    <a:pt x="163195" y="384810"/>
                  </a:lnTo>
                  <a:lnTo>
                    <a:pt x="163195" y="393700"/>
                  </a:lnTo>
                  <a:lnTo>
                    <a:pt x="161696" y="396240"/>
                  </a:lnTo>
                  <a:lnTo>
                    <a:pt x="160159" y="397510"/>
                  </a:lnTo>
                  <a:lnTo>
                    <a:pt x="158496" y="400050"/>
                  </a:lnTo>
                  <a:lnTo>
                    <a:pt x="156756" y="400050"/>
                  </a:lnTo>
                  <a:lnTo>
                    <a:pt x="160959" y="396240"/>
                  </a:lnTo>
                  <a:lnTo>
                    <a:pt x="163195" y="393700"/>
                  </a:lnTo>
                  <a:lnTo>
                    <a:pt x="163195" y="384810"/>
                  </a:lnTo>
                  <a:lnTo>
                    <a:pt x="160553" y="384810"/>
                  </a:lnTo>
                  <a:lnTo>
                    <a:pt x="160439" y="387350"/>
                  </a:lnTo>
                  <a:lnTo>
                    <a:pt x="160324" y="389890"/>
                  </a:lnTo>
                  <a:lnTo>
                    <a:pt x="158470" y="389890"/>
                  </a:lnTo>
                  <a:lnTo>
                    <a:pt x="158381" y="390436"/>
                  </a:lnTo>
                  <a:lnTo>
                    <a:pt x="158267" y="391160"/>
                  </a:lnTo>
                  <a:lnTo>
                    <a:pt x="159321" y="391160"/>
                  </a:lnTo>
                  <a:lnTo>
                    <a:pt x="155625" y="396240"/>
                  </a:lnTo>
                  <a:lnTo>
                    <a:pt x="154635" y="396240"/>
                  </a:lnTo>
                  <a:lnTo>
                    <a:pt x="153568" y="397510"/>
                  </a:lnTo>
                  <a:lnTo>
                    <a:pt x="152400" y="397510"/>
                  </a:lnTo>
                  <a:lnTo>
                    <a:pt x="150215" y="400050"/>
                  </a:lnTo>
                  <a:lnTo>
                    <a:pt x="140614" y="398780"/>
                  </a:lnTo>
                  <a:lnTo>
                    <a:pt x="136093" y="398780"/>
                  </a:lnTo>
                  <a:lnTo>
                    <a:pt x="141351" y="393700"/>
                  </a:lnTo>
                  <a:lnTo>
                    <a:pt x="147129" y="387350"/>
                  </a:lnTo>
                  <a:lnTo>
                    <a:pt x="153212" y="383540"/>
                  </a:lnTo>
                  <a:lnTo>
                    <a:pt x="159435" y="378460"/>
                  </a:lnTo>
                  <a:lnTo>
                    <a:pt x="159550" y="377799"/>
                  </a:lnTo>
                  <a:lnTo>
                    <a:pt x="159893" y="375920"/>
                  </a:lnTo>
                  <a:lnTo>
                    <a:pt x="159816" y="374878"/>
                  </a:lnTo>
                  <a:lnTo>
                    <a:pt x="159727" y="373380"/>
                  </a:lnTo>
                  <a:lnTo>
                    <a:pt x="160045" y="370840"/>
                  </a:lnTo>
                  <a:lnTo>
                    <a:pt x="160528" y="370840"/>
                  </a:lnTo>
                  <a:lnTo>
                    <a:pt x="160235" y="372110"/>
                  </a:lnTo>
                  <a:lnTo>
                    <a:pt x="161010" y="370840"/>
                  </a:lnTo>
                  <a:lnTo>
                    <a:pt x="161785" y="369570"/>
                  </a:lnTo>
                  <a:lnTo>
                    <a:pt x="164820" y="369570"/>
                  </a:lnTo>
                  <a:lnTo>
                    <a:pt x="166344" y="367030"/>
                  </a:lnTo>
                  <a:lnTo>
                    <a:pt x="166547" y="367030"/>
                  </a:lnTo>
                  <a:lnTo>
                    <a:pt x="166484" y="368300"/>
                  </a:lnTo>
                  <a:lnTo>
                    <a:pt x="167017" y="367030"/>
                  </a:lnTo>
                  <a:lnTo>
                    <a:pt x="167563" y="365721"/>
                  </a:lnTo>
                  <a:lnTo>
                    <a:pt x="171069" y="365721"/>
                  </a:lnTo>
                  <a:lnTo>
                    <a:pt x="171107" y="365582"/>
                  </a:lnTo>
                  <a:lnTo>
                    <a:pt x="171983" y="361950"/>
                  </a:lnTo>
                  <a:lnTo>
                    <a:pt x="172453" y="361950"/>
                  </a:lnTo>
                  <a:lnTo>
                    <a:pt x="173228" y="360680"/>
                  </a:lnTo>
                  <a:lnTo>
                    <a:pt x="173901" y="361480"/>
                  </a:lnTo>
                  <a:lnTo>
                    <a:pt x="174764" y="360591"/>
                  </a:lnTo>
                  <a:lnTo>
                    <a:pt x="182092" y="353060"/>
                  </a:lnTo>
                  <a:lnTo>
                    <a:pt x="190461" y="344170"/>
                  </a:lnTo>
                  <a:lnTo>
                    <a:pt x="198729" y="334010"/>
                  </a:lnTo>
                  <a:lnTo>
                    <a:pt x="207073" y="325120"/>
                  </a:lnTo>
                  <a:lnTo>
                    <a:pt x="214007" y="325120"/>
                  </a:lnTo>
                  <a:lnTo>
                    <a:pt x="214668" y="325120"/>
                  </a:lnTo>
                  <a:lnTo>
                    <a:pt x="214668" y="316788"/>
                  </a:lnTo>
                  <a:lnTo>
                    <a:pt x="209461" y="316230"/>
                  </a:lnTo>
                  <a:lnTo>
                    <a:pt x="208775" y="316230"/>
                  </a:lnTo>
                  <a:lnTo>
                    <a:pt x="208686" y="314896"/>
                  </a:lnTo>
                  <a:lnTo>
                    <a:pt x="208534" y="313690"/>
                  </a:lnTo>
                  <a:lnTo>
                    <a:pt x="208457" y="312420"/>
                  </a:lnTo>
                  <a:lnTo>
                    <a:pt x="208394" y="311150"/>
                  </a:lnTo>
                  <a:lnTo>
                    <a:pt x="208838" y="306070"/>
                  </a:lnTo>
                  <a:lnTo>
                    <a:pt x="208864" y="303530"/>
                  </a:lnTo>
                  <a:lnTo>
                    <a:pt x="208876" y="302260"/>
                  </a:lnTo>
                  <a:lnTo>
                    <a:pt x="208991" y="298450"/>
                  </a:lnTo>
                  <a:lnTo>
                    <a:pt x="209092" y="297180"/>
                  </a:lnTo>
                  <a:lnTo>
                    <a:pt x="209181" y="295910"/>
                  </a:lnTo>
                  <a:lnTo>
                    <a:pt x="209283" y="294640"/>
                  </a:lnTo>
                  <a:lnTo>
                    <a:pt x="209372" y="293344"/>
                  </a:lnTo>
                  <a:lnTo>
                    <a:pt x="209461" y="292760"/>
                  </a:lnTo>
                  <a:lnTo>
                    <a:pt x="209562" y="292100"/>
                  </a:lnTo>
                  <a:lnTo>
                    <a:pt x="209727" y="292100"/>
                  </a:lnTo>
                  <a:lnTo>
                    <a:pt x="209842" y="290830"/>
                  </a:lnTo>
                  <a:lnTo>
                    <a:pt x="209943" y="289560"/>
                  </a:lnTo>
                  <a:lnTo>
                    <a:pt x="209943" y="287020"/>
                  </a:lnTo>
                  <a:lnTo>
                    <a:pt x="210007" y="274320"/>
                  </a:lnTo>
                  <a:lnTo>
                    <a:pt x="209905" y="271780"/>
                  </a:lnTo>
                  <a:lnTo>
                    <a:pt x="209804" y="269240"/>
                  </a:lnTo>
                  <a:lnTo>
                    <a:pt x="209626" y="266700"/>
                  </a:lnTo>
                  <a:lnTo>
                    <a:pt x="209537" y="265430"/>
                  </a:lnTo>
                  <a:lnTo>
                    <a:pt x="209448" y="264160"/>
                  </a:lnTo>
                  <a:lnTo>
                    <a:pt x="209372" y="262890"/>
                  </a:lnTo>
                  <a:lnTo>
                    <a:pt x="209283" y="260350"/>
                  </a:lnTo>
                  <a:lnTo>
                    <a:pt x="209156" y="250190"/>
                  </a:lnTo>
                  <a:lnTo>
                    <a:pt x="209219" y="245097"/>
                  </a:lnTo>
                  <a:lnTo>
                    <a:pt x="210426" y="245097"/>
                  </a:lnTo>
                  <a:lnTo>
                    <a:pt x="210540" y="246380"/>
                  </a:lnTo>
                  <a:lnTo>
                    <a:pt x="211010" y="247650"/>
                  </a:lnTo>
                  <a:lnTo>
                    <a:pt x="211201" y="246380"/>
                  </a:lnTo>
                  <a:lnTo>
                    <a:pt x="211112" y="245097"/>
                  </a:lnTo>
                  <a:lnTo>
                    <a:pt x="211010" y="243840"/>
                  </a:lnTo>
                  <a:lnTo>
                    <a:pt x="210921" y="242570"/>
                  </a:lnTo>
                  <a:lnTo>
                    <a:pt x="210451" y="238760"/>
                  </a:lnTo>
                  <a:lnTo>
                    <a:pt x="209931" y="234784"/>
                  </a:lnTo>
                  <a:lnTo>
                    <a:pt x="209740" y="233680"/>
                  </a:lnTo>
                  <a:lnTo>
                    <a:pt x="209626" y="238760"/>
                  </a:lnTo>
                  <a:lnTo>
                    <a:pt x="208889" y="234950"/>
                  </a:lnTo>
                  <a:lnTo>
                    <a:pt x="208978" y="233680"/>
                  </a:lnTo>
                  <a:lnTo>
                    <a:pt x="209067" y="232410"/>
                  </a:lnTo>
                  <a:lnTo>
                    <a:pt x="209156" y="231140"/>
                  </a:lnTo>
                  <a:lnTo>
                    <a:pt x="209245" y="229870"/>
                  </a:lnTo>
                  <a:lnTo>
                    <a:pt x="209308" y="228892"/>
                  </a:lnTo>
                  <a:lnTo>
                    <a:pt x="209372" y="227901"/>
                  </a:lnTo>
                  <a:lnTo>
                    <a:pt x="209499" y="226060"/>
                  </a:lnTo>
                  <a:lnTo>
                    <a:pt x="209473" y="218440"/>
                  </a:lnTo>
                  <a:lnTo>
                    <a:pt x="209346" y="217373"/>
                  </a:lnTo>
                  <a:lnTo>
                    <a:pt x="209232" y="220980"/>
                  </a:lnTo>
                  <a:lnTo>
                    <a:pt x="209118" y="224790"/>
                  </a:lnTo>
                  <a:lnTo>
                    <a:pt x="209080" y="226060"/>
                  </a:lnTo>
                  <a:lnTo>
                    <a:pt x="208534" y="222427"/>
                  </a:lnTo>
                  <a:lnTo>
                    <a:pt x="208622" y="218440"/>
                  </a:lnTo>
                  <a:lnTo>
                    <a:pt x="208724" y="214630"/>
                  </a:lnTo>
                  <a:lnTo>
                    <a:pt x="208800" y="212090"/>
                  </a:lnTo>
                  <a:lnTo>
                    <a:pt x="207657" y="209550"/>
                  </a:lnTo>
                  <a:lnTo>
                    <a:pt x="207581" y="208280"/>
                  </a:lnTo>
                  <a:lnTo>
                    <a:pt x="207479" y="198120"/>
                  </a:lnTo>
                  <a:lnTo>
                    <a:pt x="207683" y="199390"/>
                  </a:lnTo>
                  <a:lnTo>
                    <a:pt x="208051" y="200660"/>
                  </a:lnTo>
                  <a:lnTo>
                    <a:pt x="208114" y="201930"/>
                  </a:lnTo>
                  <a:lnTo>
                    <a:pt x="208191" y="203200"/>
                  </a:lnTo>
                  <a:lnTo>
                    <a:pt x="208254" y="204470"/>
                  </a:lnTo>
                  <a:lnTo>
                    <a:pt x="208330" y="205740"/>
                  </a:lnTo>
                  <a:lnTo>
                    <a:pt x="208394" y="207010"/>
                  </a:lnTo>
                  <a:lnTo>
                    <a:pt x="208457" y="208280"/>
                  </a:lnTo>
                  <a:lnTo>
                    <a:pt x="209029" y="207010"/>
                  </a:lnTo>
                  <a:lnTo>
                    <a:pt x="209346" y="205740"/>
                  </a:lnTo>
                  <a:lnTo>
                    <a:pt x="210032" y="201930"/>
                  </a:lnTo>
                  <a:lnTo>
                    <a:pt x="210146" y="203200"/>
                  </a:lnTo>
                  <a:lnTo>
                    <a:pt x="210248" y="204470"/>
                  </a:lnTo>
                  <a:lnTo>
                    <a:pt x="210350" y="205740"/>
                  </a:lnTo>
                  <a:lnTo>
                    <a:pt x="210439" y="201930"/>
                  </a:lnTo>
                  <a:lnTo>
                    <a:pt x="210515" y="198120"/>
                  </a:lnTo>
                  <a:lnTo>
                    <a:pt x="210540" y="196850"/>
                  </a:lnTo>
                  <a:lnTo>
                    <a:pt x="210108" y="193040"/>
                  </a:lnTo>
                  <a:lnTo>
                    <a:pt x="209829" y="190500"/>
                  </a:lnTo>
                  <a:lnTo>
                    <a:pt x="209753" y="183692"/>
                  </a:lnTo>
                  <a:lnTo>
                    <a:pt x="209854" y="184150"/>
                  </a:lnTo>
                  <a:lnTo>
                    <a:pt x="209816" y="182880"/>
                  </a:lnTo>
                  <a:lnTo>
                    <a:pt x="209715" y="179070"/>
                  </a:lnTo>
                  <a:lnTo>
                    <a:pt x="209626" y="175260"/>
                  </a:lnTo>
                  <a:lnTo>
                    <a:pt x="209499" y="172720"/>
                  </a:lnTo>
                  <a:lnTo>
                    <a:pt x="209435" y="171450"/>
                  </a:lnTo>
                  <a:lnTo>
                    <a:pt x="209321" y="168910"/>
                  </a:lnTo>
                  <a:lnTo>
                    <a:pt x="209207" y="166370"/>
                  </a:lnTo>
                  <a:lnTo>
                    <a:pt x="209118" y="163830"/>
                  </a:lnTo>
                  <a:lnTo>
                    <a:pt x="209029" y="161290"/>
                  </a:lnTo>
                  <a:lnTo>
                    <a:pt x="209016" y="157480"/>
                  </a:lnTo>
                  <a:lnTo>
                    <a:pt x="208800" y="157480"/>
                  </a:lnTo>
                  <a:lnTo>
                    <a:pt x="208788" y="156210"/>
                  </a:lnTo>
                  <a:lnTo>
                    <a:pt x="208711" y="151130"/>
                  </a:lnTo>
                  <a:lnTo>
                    <a:pt x="208597" y="149415"/>
                  </a:lnTo>
                  <a:lnTo>
                    <a:pt x="208432" y="148590"/>
                  </a:lnTo>
                  <a:lnTo>
                    <a:pt x="208191" y="147320"/>
                  </a:lnTo>
                  <a:lnTo>
                    <a:pt x="208597" y="147320"/>
                  </a:lnTo>
                  <a:lnTo>
                    <a:pt x="208661" y="146011"/>
                  </a:lnTo>
                  <a:lnTo>
                    <a:pt x="208775" y="143510"/>
                  </a:lnTo>
                  <a:lnTo>
                    <a:pt x="208902" y="140843"/>
                  </a:lnTo>
                  <a:lnTo>
                    <a:pt x="208572" y="138430"/>
                  </a:lnTo>
                  <a:lnTo>
                    <a:pt x="208445" y="137160"/>
                  </a:lnTo>
                  <a:lnTo>
                    <a:pt x="208318" y="135890"/>
                  </a:lnTo>
                  <a:lnTo>
                    <a:pt x="208191" y="134620"/>
                  </a:lnTo>
                  <a:lnTo>
                    <a:pt x="208076" y="133350"/>
                  </a:lnTo>
                  <a:lnTo>
                    <a:pt x="207949" y="132080"/>
                  </a:lnTo>
                  <a:lnTo>
                    <a:pt x="207835" y="130810"/>
                  </a:lnTo>
                  <a:lnTo>
                    <a:pt x="207733" y="129540"/>
                  </a:lnTo>
                  <a:lnTo>
                    <a:pt x="207632" y="128270"/>
                  </a:lnTo>
                  <a:lnTo>
                    <a:pt x="207518" y="127000"/>
                  </a:lnTo>
                  <a:lnTo>
                    <a:pt x="207441" y="124929"/>
                  </a:lnTo>
                  <a:lnTo>
                    <a:pt x="207670" y="125730"/>
                  </a:lnTo>
                  <a:lnTo>
                    <a:pt x="207911" y="127000"/>
                  </a:lnTo>
                  <a:lnTo>
                    <a:pt x="207835" y="125730"/>
                  </a:lnTo>
                  <a:lnTo>
                    <a:pt x="207759" y="124447"/>
                  </a:lnTo>
                  <a:lnTo>
                    <a:pt x="207683" y="123139"/>
                  </a:lnTo>
                  <a:lnTo>
                    <a:pt x="207619" y="115570"/>
                  </a:lnTo>
                  <a:lnTo>
                    <a:pt x="208000" y="113030"/>
                  </a:lnTo>
                  <a:lnTo>
                    <a:pt x="208432" y="111760"/>
                  </a:lnTo>
                  <a:lnTo>
                    <a:pt x="207530" y="109220"/>
                  </a:lnTo>
                  <a:lnTo>
                    <a:pt x="207365" y="109220"/>
                  </a:lnTo>
                  <a:lnTo>
                    <a:pt x="207645" y="107950"/>
                  </a:lnTo>
                  <a:lnTo>
                    <a:pt x="207302" y="105092"/>
                  </a:lnTo>
                  <a:lnTo>
                    <a:pt x="207302" y="123748"/>
                  </a:lnTo>
                  <a:lnTo>
                    <a:pt x="207200" y="123139"/>
                  </a:lnTo>
                  <a:lnTo>
                    <a:pt x="207098" y="121831"/>
                  </a:lnTo>
                  <a:lnTo>
                    <a:pt x="206705" y="118783"/>
                  </a:lnTo>
                  <a:lnTo>
                    <a:pt x="206578" y="116840"/>
                  </a:lnTo>
                  <a:lnTo>
                    <a:pt x="206502" y="114300"/>
                  </a:lnTo>
                  <a:lnTo>
                    <a:pt x="206451" y="113030"/>
                  </a:lnTo>
                  <a:lnTo>
                    <a:pt x="206641" y="113030"/>
                  </a:lnTo>
                  <a:lnTo>
                    <a:pt x="207022" y="114300"/>
                  </a:lnTo>
                  <a:lnTo>
                    <a:pt x="207137" y="115570"/>
                  </a:lnTo>
                  <a:lnTo>
                    <a:pt x="207251" y="119380"/>
                  </a:lnTo>
                  <a:lnTo>
                    <a:pt x="207302" y="123748"/>
                  </a:lnTo>
                  <a:lnTo>
                    <a:pt x="207302" y="105092"/>
                  </a:lnTo>
                  <a:lnTo>
                    <a:pt x="207187" y="104140"/>
                  </a:lnTo>
                  <a:lnTo>
                    <a:pt x="207060" y="102870"/>
                  </a:lnTo>
                  <a:lnTo>
                    <a:pt x="206933" y="101600"/>
                  </a:lnTo>
                  <a:lnTo>
                    <a:pt x="206819" y="105410"/>
                  </a:lnTo>
                  <a:lnTo>
                    <a:pt x="206756" y="107950"/>
                  </a:lnTo>
                  <a:lnTo>
                    <a:pt x="206730" y="106680"/>
                  </a:lnTo>
                  <a:lnTo>
                    <a:pt x="206654" y="102870"/>
                  </a:lnTo>
                  <a:lnTo>
                    <a:pt x="206870" y="101600"/>
                  </a:lnTo>
                  <a:lnTo>
                    <a:pt x="206806" y="98120"/>
                  </a:lnTo>
                  <a:lnTo>
                    <a:pt x="206921" y="96520"/>
                  </a:lnTo>
                  <a:lnTo>
                    <a:pt x="207022" y="94119"/>
                  </a:lnTo>
                  <a:lnTo>
                    <a:pt x="207111" y="92710"/>
                  </a:lnTo>
                  <a:lnTo>
                    <a:pt x="207175" y="91440"/>
                  </a:lnTo>
                  <a:lnTo>
                    <a:pt x="207251" y="90170"/>
                  </a:lnTo>
                  <a:lnTo>
                    <a:pt x="207314" y="88900"/>
                  </a:lnTo>
                  <a:lnTo>
                    <a:pt x="206273" y="91440"/>
                  </a:lnTo>
                  <a:lnTo>
                    <a:pt x="206336" y="90170"/>
                  </a:lnTo>
                  <a:lnTo>
                    <a:pt x="206400" y="88900"/>
                  </a:lnTo>
                  <a:lnTo>
                    <a:pt x="206527" y="86360"/>
                  </a:lnTo>
                  <a:lnTo>
                    <a:pt x="207073" y="85090"/>
                  </a:lnTo>
                  <a:lnTo>
                    <a:pt x="207276" y="85090"/>
                  </a:lnTo>
                  <a:lnTo>
                    <a:pt x="207276" y="81280"/>
                  </a:lnTo>
                  <a:lnTo>
                    <a:pt x="207276" y="80010"/>
                  </a:lnTo>
                  <a:lnTo>
                    <a:pt x="207276" y="78740"/>
                  </a:lnTo>
                  <a:lnTo>
                    <a:pt x="207276" y="77470"/>
                  </a:lnTo>
                  <a:lnTo>
                    <a:pt x="207416" y="77470"/>
                  </a:lnTo>
                  <a:lnTo>
                    <a:pt x="207530" y="78460"/>
                  </a:lnTo>
                  <a:lnTo>
                    <a:pt x="207619" y="80010"/>
                  </a:lnTo>
                  <a:lnTo>
                    <a:pt x="208000" y="77470"/>
                  </a:lnTo>
                  <a:lnTo>
                    <a:pt x="208191" y="76200"/>
                  </a:lnTo>
                  <a:lnTo>
                    <a:pt x="207987" y="76200"/>
                  </a:lnTo>
                  <a:lnTo>
                    <a:pt x="207949" y="76073"/>
                  </a:lnTo>
                  <a:lnTo>
                    <a:pt x="207657" y="74930"/>
                  </a:lnTo>
                  <a:lnTo>
                    <a:pt x="207416" y="73660"/>
                  </a:lnTo>
                  <a:lnTo>
                    <a:pt x="207340" y="72390"/>
                  </a:lnTo>
                  <a:lnTo>
                    <a:pt x="207416" y="68580"/>
                  </a:lnTo>
                  <a:lnTo>
                    <a:pt x="207429" y="66040"/>
                  </a:lnTo>
                  <a:lnTo>
                    <a:pt x="207518" y="66802"/>
                  </a:lnTo>
                  <a:lnTo>
                    <a:pt x="207568" y="67310"/>
                  </a:lnTo>
                  <a:lnTo>
                    <a:pt x="207784" y="68580"/>
                  </a:lnTo>
                  <a:lnTo>
                    <a:pt x="207683" y="66040"/>
                  </a:lnTo>
                  <a:lnTo>
                    <a:pt x="207645" y="64770"/>
                  </a:lnTo>
                  <a:lnTo>
                    <a:pt x="207429" y="64770"/>
                  </a:lnTo>
                  <a:lnTo>
                    <a:pt x="207340" y="60960"/>
                  </a:lnTo>
                  <a:lnTo>
                    <a:pt x="207162" y="62230"/>
                  </a:lnTo>
                  <a:lnTo>
                    <a:pt x="206540" y="64770"/>
                  </a:lnTo>
                  <a:lnTo>
                    <a:pt x="206463" y="66040"/>
                  </a:lnTo>
                  <a:lnTo>
                    <a:pt x="206375" y="67310"/>
                  </a:lnTo>
                  <a:lnTo>
                    <a:pt x="206298" y="68580"/>
                  </a:lnTo>
                  <a:lnTo>
                    <a:pt x="206324" y="67310"/>
                  </a:lnTo>
                  <a:lnTo>
                    <a:pt x="206425" y="63500"/>
                  </a:lnTo>
                  <a:lnTo>
                    <a:pt x="206502" y="60960"/>
                  </a:lnTo>
                  <a:lnTo>
                    <a:pt x="206514" y="59690"/>
                  </a:lnTo>
                  <a:lnTo>
                    <a:pt x="206565" y="57124"/>
                  </a:lnTo>
                  <a:lnTo>
                    <a:pt x="206590" y="55537"/>
                  </a:lnTo>
                  <a:lnTo>
                    <a:pt x="206705" y="50800"/>
                  </a:lnTo>
                  <a:lnTo>
                    <a:pt x="206794" y="48260"/>
                  </a:lnTo>
                  <a:lnTo>
                    <a:pt x="206921" y="45720"/>
                  </a:lnTo>
                  <a:lnTo>
                    <a:pt x="206997" y="44450"/>
                  </a:lnTo>
                  <a:lnTo>
                    <a:pt x="207073" y="43180"/>
                  </a:lnTo>
                  <a:lnTo>
                    <a:pt x="207137" y="42075"/>
                  </a:lnTo>
                  <a:lnTo>
                    <a:pt x="207225" y="40640"/>
                  </a:lnTo>
                  <a:lnTo>
                    <a:pt x="207302" y="39370"/>
                  </a:lnTo>
                  <a:lnTo>
                    <a:pt x="207619" y="39370"/>
                  </a:lnTo>
                  <a:lnTo>
                    <a:pt x="207708" y="40640"/>
                  </a:lnTo>
                  <a:lnTo>
                    <a:pt x="207810" y="42075"/>
                  </a:lnTo>
                  <a:lnTo>
                    <a:pt x="207886" y="43180"/>
                  </a:lnTo>
                  <a:lnTo>
                    <a:pt x="207987" y="44450"/>
                  </a:lnTo>
                  <a:lnTo>
                    <a:pt x="208013" y="43180"/>
                  </a:lnTo>
                  <a:lnTo>
                    <a:pt x="208127" y="39370"/>
                  </a:lnTo>
                  <a:lnTo>
                    <a:pt x="208165" y="38100"/>
                  </a:lnTo>
                  <a:lnTo>
                    <a:pt x="207899" y="35560"/>
                  </a:lnTo>
                  <a:lnTo>
                    <a:pt x="207645" y="33020"/>
                  </a:lnTo>
                  <a:lnTo>
                    <a:pt x="207187" y="33020"/>
                  </a:lnTo>
                  <a:lnTo>
                    <a:pt x="207162" y="31750"/>
                  </a:lnTo>
                  <a:lnTo>
                    <a:pt x="207137" y="30416"/>
                  </a:lnTo>
                  <a:lnTo>
                    <a:pt x="207403" y="30416"/>
                  </a:lnTo>
                  <a:lnTo>
                    <a:pt x="207467" y="30111"/>
                  </a:lnTo>
                  <a:lnTo>
                    <a:pt x="207543" y="29756"/>
                  </a:lnTo>
                  <a:lnTo>
                    <a:pt x="207670" y="29133"/>
                  </a:lnTo>
                  <a:lnTo>
                    <a:pt x="207746" y="27940"/>
                  </a:lnTo>
                  <a:lnTo>
                    <a:pt x="207860" y="23914"/>
                  </a:lnTo>
                  <a:lnTo>
                    <a:pt x="207086" y="21590"/>
                  </a:lnTo>
                  <a:lnTo>
                    <a:pt x="207149" y="20320"/>
                  </a:lnTo>
                  <a:lnTo>
                    <a:pt x="207264" y="17780"/>
                  </a:lnTo>
                  <a:lnTo>
                    <a:pt x="207391" y="15240"/>
                  </a:lnTo>
                  <a:lnTo>
                    <a:pt x="207505" y="12700"/>
                  </a:lnTo>
                  <a:lnTo>
                    <a:pt x="207137" y="11430"/>
                  </a:lnTo>
                  <a:lnTo>
                    <a:pt x="207073" y="19050"/>
                  </a:lnTo>
                  <a:lnTo>
                    <a:pt x="206527" y="15240"/>
                  </a:lnTo>
                  <a:lnTo>
                    <a:pt x="206425" y="14668"/>
                  </a:lnTo>
                  <a:lnTo>
                    <a:pt x="206311" y="13970"/>
                  </a:lnTo>
                  <a:lnTo>
                    <a:pt x="205879" y="11430"/>
                  </a:lnTo>
                  <a:lnTo>
                    <a:pt x="206336" y="8890"/>
                  </a:lnTo>
                  <a:lnTo>
                    <a:pt x="206400" y="9499"/>
                  </a:lnTo>
                  <a:lnTo>
                    <a:pt x="206476" y="10160"/>
                  </a:lnTo>
                  <a:lnTo>
                    <a:pt x="206794" y="10160"/>
                  </a:lnTo>
                  <a:lnTo>
                    <a:pt x="206895" y="9499"/>
                  </a:lnTo>
                  <a:lnTo>
                    <a:pt x="206984" y="8890"/>
                  </a:lnTo>
                  <a:lnTo>
                    <a:pt x="207073" y="7620"/>
                  </a:lnTo>
                  <a:lnTo>
                    <a:pt x="207225" y="6350"/>
                  </a:lnTo>
                  <a:lnTo>
                    <a:pt x="207302" y="7620"/>
                  </a:lnTo>
                  <a:lnTo>
                    <a:pt x="207403" y="10160"/>
                  </a:lnTo>
                  <a:lnTo>
                    <a:pt x="207429" y="11430"/>
                  </a:lnTo>
                  <a:lnTo>
                    <a:pt x="207543" y="10160"/>
                  </a:lnTo>
                  <a:lnTo>
                    <a:pt x="207619" y="6350"/>
                  </a:lnTo>
                  <a:lnTo>
                    <a:pt x="207645" y="5080"/>
                  </a:lnTo>
                  <a:lnTo>
                    <a:pt x="207416" y="5080"/>
                  </a:lnTo>
                  <a:lnTo>
                    <a:pt x="206565" y="2540"/>
                  </a:lnTo>
                  <a:lnTo>
                    <a:pt x="205765" y="2540"/>
                  </a:lnTo>
                  <a:lnTo>
                    <a:pt x="205727" y="68580"/>
                  </a:lnTo>
                  <a:lnTo>
                    <a:pt x="205613" y="71120"/>
                  </a:lnTo>
                  <a:lnTo>
                    <a:pt x="205447" y="72390"/>
                  </a:lnTo>
                  <a:lnTo>
                    <a:pt x="205270" y="72390"/>
                  </a:lnTo>
                  <a:lnTo>
                    <a:pt x="205105" y="71120"/>
                  </a:lnTo>
                  <a:lnTo>
                    <a:pt x="204266" y="68656"/>
                  </a:lnTo>
                  <a:lnTo>
                    <a:pt x="204266" y="81280"/>
                  </a:lnTo>
                  <a:lnTo>
                    <a:pt x="204241" y="80010"/>
                  </a:lnTo>
                  <a:lnTo>
                    <a:pt x="204266" y="81280"/>
                  </a:lnTo>
                  <a:lnTo>
                    <a:pt x="204266" y="68656"/>
                  </a:lnTo>
                  <a:lnTo>
                    <a:pt x="204241" y="67310"/>
                  </a:lnTo>
                  <a:lnTo>
                    <a:pt x="204190" y="77470"/>
                  </a:lnTo>
                  <a:lnTo>
                    <a:pt x="203835" y="78740"/>
                  </a:lnTo>
                  <a:lnTo>
                    <a:pt x="203936" y="77470"/>
                  </a:lnTo>
                  <a:lnTo>
                    <a:pt x="204038" y="76200"/>
                  </a:lnTo>
                  <a:lnTo>
                    <a:pt x="204190" y="77470"/>
                  </a:lnTo>
                  <a:lnTo>
                    <a:pt x="204190" y="67310"/>
                  </a:lnTo>
                  <a:lnTo>
                    <a:pt x="204165" y="66040"/>
                  </a:lnTo>
                  <a:lnTo>
                    <a:pt x="203923" y="66040"/>
                  </a:lnTo>
                  <a:lnTo>
                    <a:pt x="203822" y="66802"/>
                  </a:lnTo>
                  <a:lnTo>
                    <a:pt x="203758" y="67310"/>
                  </a:lnTo>
                  <a:lnTo>
                    <a:pt x="203682" y="66802"/>
                  </a:lnTo>
                  <a:lnTo>
                    <a:pt x="203555" y="66040"/>
                  </a:lnTo>
                  <a:lnTo>
                    <a:pt x="203492" y="64770"/>
                  </a:lnTo>
                  <a:lnTo>
                    <a:pt x="203644" y="64770"/>
                  </a:lnTo>
                  <a:lnTo>
                    <a:pt x="203847" y="65265"/>
                  </a:lnTo>
                  <a:lnTo>
                    <a:pt x="203822" y="64770"/>
                  </a:lnTo>
                  <a:lnTo>
                    <a:pt x="203720" y="62230"/>
                  </a:lnTo>
                  <a:lnTo>
                    <a:pt x="203352" y="62230"/>
                  </a:lnTo>
                  <a:lnTo>
                    <a:pt x="204127" y="60960"/>
                  </a:lnTo>
                  <a:lnTo>
                    <a:pt x="204241" y="66802"/>
                  </a:lnTo>
                  <a:lnTo>
                    <a:pt x="204292" y="66040"/>
                  </a:lnTo>
                  <a:lnTo>
                    <a:pt x="204419" y="64770"/>
                  </a:lnTo>
                  <a:lnTo>
                    <a:pt x="204533" y="63500"/>
                  </a:lnTo>
                  <a:lnTo>
                    <a:pt x="204927" y="64770"/>
                  </a:lnTo>
                  <a:lnTo>
                    <a:pt x="205359" y="66040"/>
                  </a:lnTo>
                  <a:lnTo>
                    <a:pt x="205473" y="66802"/>
                  </a:lnTo>
                  <a:lnTo>
                    <a:pt x="205536" y="67310"/>
                  </a:lnTo>
                  <a:lnTo>
                    <a:pt x="205727" y="68580"/>
                  </a:lnTo>
                  <a:lnTo>
                    <a:pt x="205727" y="2514"/>
                  </a:lnTo>
                  <a:lnTo>
                    <a:pt x="204304" y="1231"/>
                  </a:lnTo>
                  <a:lnTo>
                    <a:pt x="204304" y="45720"/>
                  </a:lnTo>
                  <a:lnTo>
                    <a:pt x="204304" y="57124"/>
                  </a:lnTo>
                  <a:lnTo>
                    <a:pt x="204241" y="50800"/>
                  </a:lnTo>
                  <a:lnTo>
                    <a:pt x="203530" y="50800"/>
                  </a:lnTo>
                  <a:lnTo>
                    <a:pt x="203377" y="49530"/>
                  </a:lnTo>
                  <a:lnTo>
                    <a:pt x="203758" y="45720"/>
                  </a:lnTo>
                  <a:lnTo>
                    <a:pt x="204304" y="45720"/>
                  </a:lnTo>
                  <a:lnTo>
                    <a:pt x="204304" y="1231"/>
                  </a:lnTo>
                  <a:lnTo>
                    <a:pt x="203923" y="1168"/>
                  </a:lnTo>
                  <a:lnTo>
                    <a:pt x="203923" y="35560"/>
                  </a:lnTo>
                  <a:lnTo>
                    <a:pt x="203835" y="36830"/>
                  </a:lnTo>
                  <a:lnTo>
                    <a:pt x="203758" y="38100"/>
                  </a:lnTo>
                  <a:lnTo>
                    <a:pt x="203669" y="39370"/>
                  </a:lnTo>
                  <a:lnTo>
                    <a:pt x="203581" y="40640"/>
                  </a:lnTo>
                  <a:lnTo>
                    <a:pt x="203492" y="41884"/>
                  </a:lnTo>
                  <a:lnTo>
                    <a:pt x="203492" y="42075"/>
                  </a:lnTo>
                  <a:lnTo>
                    <a:pt x="203415" y="43180"/>
                  </a:lnTo>
                  <a:lnTo>
                    <a:pt x="203288" y="44450"/>
                  </a:lnTo>
                  <a:lnTo>
                    <a:pt x="203174" y="45720"/>
                  </a:lnTo>
                  <a:lnTo>
                    <a:pt x="203060" y="39370"/>
                  </a:lnTo>
                  <a:lnTo>
                    <a:pt x="203263" y="40640"/>
                  </a:lnTo>
                  <a:lnTo>
                    <a:pt x="203492" y="41884"/>
                  </a:lnTo>
                  <a:lnTo>
                    <a:pt x="203479" y="39370"/>
                  </a:lnTo>
                  <a:lnTo>
                    <a:pt x="203466" y="36830"/>
                  </a:lnTo>
                  <a:lnTo>
                    <a:pt x="203923" y="35560"/>
                  </a:lnTo>
                  <a:lnTo>
                    <a:pt x="203923" y="1168"/>
                  </a:lnTo>
                  <a:lnTo>
                    <a:pt x="203492" y="1168"/>
                  </a:lnTo>
                  <a:lnTo>
                    <a:pt x="203492" y="20320"/>
                  </a:lnTo>
                  <a:lnTo>
                    <a:pt x="203149" y="21590"/>
                  </a:lnTo>
                  <a:lnTo>
                    <a:pt x="203212" y="20320"/>
                  </a:lnTo>
                  <a:lnTo>
                    <a:pt x="203276" y="19050"/>
                  </a:lnTo>
                  <a:lnTo>
                    <a:pt x="203365" y="19583"/>
                  </a:lnTo>
                  <a:lnTo>
                    <a:pt x="203492" y="20320"/>
                  </a:lnTo>
                  <a:lnTo>
                    <a:pt x="203492" y="1168"/>
                  </a:lnTo>
                  <a:lnTo>
                    <a:pt x="202946" y="1168"/>
                  </a:lnTo>
                  <a:lnTo>
                    <a:pt x="202946" y="218440"/>
                  </a:lnTo>
                  <a:lnTo>
                    <a:pt x="202920" y="220980"/>
                  </a:lnTo>
                  <a:lnTo>
                    <a:pt x="202831" y="231140"/>
                  </a:lnTo>
                  <a:lnTo>
                    <a:pt x="202755" y="236220"/>
                  </a:lnTo>
                  <a:lnTo>
                    <a:pt x="202057" y="237007"/>
                  </a:lnTo>
                  <a:lnTo>
                    <a:pt x="202057" y="250190"/>
                  </a:lnTo>
                  <a:lnTo>
                    <a:pt x="202006" y="250659"/>
                  </a:lnTo>
                  <a:lnTo>
                    <a:pt x="202006" y="274320"/>
                  </a:lnTo>
                  <a:lnTo>
                    <a:pt x="202006" y="275590"/>
                  </a:lnTo>
                  <a:lnTo>
                    <a:pt x="201955" y="280670"/>
                  </a:lnTo>
                  <a:lnTo>
                    <a:pt x="201930" y="283210"/>
                  </a:lnTo>
                  <a:lnTo>
                    <a:pt x="201803" y="283311"/>
                  </a:lnTo>
                  <a:lnTo>
                    <a:pt x="201803" y="289560"/>
                  </a:lnTo>
                  <a:lnTo>
                    <a:pt x="201714" y="293344"/>
                  </a:lnTo>
                  <a:lnTo>
                    <a:pt x="201320" y="293916"/>
                  </a:lnTo>
                  <a:lnTo>
                    <a:pt x="201320" y="303530"/>
                  </a:lnTo>
                  <a:lnTo>
                    <a:pt x="201269" y="306070"/>
                  </a:lnTo>
                  <a:lnTo>
                    <a:pt x="200952" y="306349"/>
                  </a:lnTo>
                  <a:lnTo>
                    <a:pt x="200952" y="313690"/>
                  </a:lnTo>
                  <a:lnTo>
                    <a:pt x="200914" y="322580"/>
                  </a:lnTo>
                  <a:lnTo>
                    <a:pt x="199542" y="325120"/>
                  </a:lnTo>
                  <a:lnTo>
                    <a:pt x="198120" y="326390"/>
                  </a:lnTo>
                  <a:lnTo>
                    <a:pt x="196824" y="327660"/>
                  </a:lnTo>
                  <a:lnTo>
                    <a:pt x="188302" y="336550"/>
                  </a:lnTo>
                  <a:lnTo>
                    <a:pt x="180467" y="345440"/>
                  </a:lnTo>
                  <a:lnTo>
                    <a:pt x="172567" y="355600"/>
                  </a:lnTo>
                  <a:lnTo>
                    <a:pt x="163817" y="364490"/>
                  </a:lnTo>
                  <a:lnTo>
                    <a:pt x="157683" y="369570"/>
                  </a:lnTo>
                  <a:lnTo>
                    <a:pt x="147320" y="383540"/>
                  </a:lnTo>
                  <a:lnTo>
                    <a:pt x="141389" y="387350"/>
                  </a:lnTo>
                  <a:lnTo>
                    <a:pt x="136207" y="391160"/>
                  </a:lnTo>
                  <a:lnTo>
                    <a:pt x="131648" y="394970"/>
                  </a:lnTo>
                  <a:lnTo>
                    <a:pt x="127419" y="398780"/>
                  </a:lnTo>
                  <a:lnTo>
                    <a:pt x="123431" y="398780"/>
                  </a:lnTo>
                  <a:lnTo>
                    <a:pt x="126098" y="396240"/>
                  </a:lnTo>
                  <a:lnTo>
                    <a:pt x="129133" y="393700"/>
                  </a:lnTo>
                  <a:lnTo>
                    <a:pt x="131343" y="389890"/>
                  </a:lnTo>
                  <a:lnTo>
                    <a:pt x="131572" y="389890"/>
                  </a:lnTo>
                  <a:lnTo>
                    <a:pt x="135953" y="383540"/>
                  </a:lnTo>
                  <a:lnTo>
                    <a:pt x="136728" y="382422"/>
                  </a:lnTo>
                  <a:lnTo>
                    <a:pt x="136918" y="382181"/>
                  </a:lnTo>
                  <a:lnTo>
                    <a:pt x="146659" y="372110"/>
                  </a:lnTo>
                  <a:lnTo>
                    <a:pt x="149123" y="369570"/>
                  </a:lnTo>
                  <a:lnTo>
                    <a:pt x="150837" y="367030"/>
                  </a:lnTo>
                  <a:lnTo>
                    <a:pt x="154254" y="361950"/>
                  </a:lnTo>
                  <a:lnTo>
                    <a:pt x="161683" y="354330"/>
                  </a:lnTo>
                  <a:lnTo>
                    <a:pt x="176961" y="336550"/>
                  </a:lnTo>
                  <a:lnTo>
                    <a:pt x="183146" y="330200"/>
                  </a:lnTo>
                  <a:lnTo>
                    <a:pt x="184391" y="328930"/>
                  </a:lnTo>
                  <a:lnTo>
                    <a:pt x="184823" y="328930"/>
                  </a:lnTo>
                  <a:lnTo>
                    <a:pt x="186690" y="326390"/>
                  </a:lnTo>
                  <a:lnTo>
                    <a:pt x="189496" y="322580"/>
                  </a:lnTo>
                  <a:lnTo>
                    <a:pt x="195326" y="318770"/>
                  </a:lnTo>
                  <a:lnTo>
                    <a:pt x="200952" y="313690"/>
                  </a:lnTo>
                  <a:lnTo>
                    <a:pt x="200952" y="306349"/>
                  </a:lnTo>
                  <a:lnTo>
                    <a:pt x="198348" y="308610"/>
                  </a:lnTo>
                  <a:lnTo>
                    <a:pt x="195389" y="312420"/>
                  </a:lnTo>
                  <a:lnTo>
                    <a:pt x="192366" y="314896"/>
                  </a:lnTo>
                  <a:lnTo>
                    <a:pt x="192176" y="315137"/>
                  </a:lnTo>
                  <a:lnTo>
                    <a:pt x="190690" y="317500"/>
                  </a:lnTo>
                  <a:lnTo>
                    <a:pt x="190487" y="317500"/>
                  </a:lnTo>
                  <a:lnTo>
                    <a:pt x="186715" y="318770"/>
                  </a:lnTo>
                  <a:lnTo>
                    <a:pt x="184899" y="323850"/>
                  </a:lnTo>
                  <a:lnTo>
                    <a:pt x="181787" y="326390"/>
                  </a:lnTo>
                  <a:lnTo>
                    <a:pt x="181521" y="326390"/>
                  </a:lnTo>
                  <a:lnTo>
                    <a:pt x="182219" y="323850"/>
                  </a:lnTo>
                  <a:lnTo>
                    <a:pt x="183362" y="322580"/>
                  </a:lnTo>
                  <a:lnTo>
                    <a:pt x="184797" y="321310"/>
                  </a:lnTo>
                  <a:lnTo>
                    <a:pt x="184899" y="320040"/>
                  </a:lnTo>
                  <a:lnTo>
                    <a:pt x="185013" y="318770"/>
                  </a:lnTo>
                  <a:lnTo>
                    <a:pt x="190868" y="315137"/>
                  </a:lnTo>
                  <a:lnTo>
                    <a:pt x="191223" y="314896"/>
                  </a:lnTo>
                  <a:lnTo>
                    <a:pt x="201320" y="303530"/>
                  </a:lnTo>
                  <a:lnTo>
                    <a:pt x="201320" y="293916"/>
                  </a:lnTo>
                  <a:lnTo>
                    <a:pt x="199059" y="297180"/>
                  </a:lnTo>
                  <a:lnTo>
                    <a:pt x="197789" y="298450"/>
                  </a:lnTo>
                  <a:lnTo>
                    <a:pt x="197370" y="297180"/>
                  </a:lnTo>
                  <a:lnTo>
                    <a:pt x="189877" y="307340"/>
                  </a:lnTo>
                  <a:lnTo>
                    <a:pt x="177228" y="320192"/>
                  </a:lnTo>
                  <a:lnTo>
                    <a:pt x="177228" y="331470"/>
                  </a:lnTo>
                  <a:lnTo>
                    <a:pt x="176949" y="331470"/>
                  </a:lnTo>
                  <a:lnTo>
                    <a:pt x="176745" y="330200"/>
                  </a:lnTo>
                  <a:lnTo>
                    <a:pt x="177139" y="330200"/>
                  </a:lnTo>
                  <a:lnTo>
                    <a:pt x="177228" y="331470"/>
                  </a:lnTo>
                  <a:lnTo>
                    <a:pt x="177228" y="320192"/>
                  </a:lnTo>
                  <a:lnTo>
                    <a:pt x="175260" y="322186"/>
                  </a:lnTo>
                  <a:lnTo>
                    <a:pt x="175260" y="331470"/>
                  </a:lnTo>
                  <a:lnTo>
                    <a:pt x="174053" y="334010"/>
                  </a:lnTo>
                  <a:lnTo>
                    <a:pt x="171437" y="336550"/>
                  </a:lnTo>
                  <a:lnTo>
                    <a:pt x="172097" y="335280"/>
                  </a:lnTo>
                  <a:lnTo>
                    <a:pt x="173570" y="332740"/>
                  </a:lnTo>
                  <a:lnTo>
                    <a:pt x="175260" y="331470"/>
                  </a:lnTo>
                  <a:lnTo>
                    <a:pt x="175260" y="322186"/>
                  </a:lnTo>
                  <a:lnTo>
                    <a:pt x="173621" y="323850"/>
                  </a:lnTo>
                  <a:lnTo>
                    <a:pt x="166090" y="332740"/>
                  </a:lnTo>
                  <a:lnTo>
                    <a:pt x="158115" y="341630"/>
                  </a:lnTo>
                  <a:lnTo>
                    <a:pt x="145516" y="359346"/>
                  </a:lnTo>
                  <a:lnTo>
                    <a:pt x="145516" y="368300"/>
                  </a:lnTo>
                  <a:lnTo>
                    <a:pt x="144691" y="368300"/>
                  </a:lnTo>
                  <a:lnTo>
                    <a:pt x="144462" y="369570"/>
                  </a:lnTo>
                  <a:lnTo>
                    <a:pt x="143154" y="370535"/>
                  </a:lnTo>
                  <a:lnTo>
                    <a:pt x="143103" y="370840"/>
                  </a:lnTo>
                  <a:lnTo>
                    <a:pt x="142862" y="372110"/>
                  </a:lnTo>
                  <a:lnTo>
                    <a:pt x="143154" y="370535"/>
                  </a:lnTo>
                  <a:lnTo>
                    <a:pt x="143573" y="368300"/>
                  </a:lnTo>
                  <a:lnTo>
                    <a:pt x="144056" y="368300"/>
                  </a:lnTo>
                  <a:lnTo>
                    <a:pt x="144665" y="367030"/>
                  </a:lnTo>
                  <a:lnTo>
                    <a:pt x="145516" y="368300"/>
                  </a:lnTo>
                  <a:lnTo>
                    <a:pt x="145516" y="359346"/>
                  </a:lnTo>
                  <a:lnTo>
                    <a:pt x="143662" y="361950"/>
                  </a:lnTo>
                  <a:lnTo>
                    <a:pt x="140931" y="364959"/>
                  </a:lnTo>
                  <a:lnTo>
                    <a:pt x="140931" y="372110"/>
                  </a:lnTo>
                  <a:lnTo>
                    <a:pt x="139166" y="374650"/>
                  </a:lnTo>
                  <a:lnTo>
                    <a:pt x="140131" y="374650"/>
                  </a:lnTo>
                  <a:lnTo>
                    <a:pt x="138760" y="377075"/>
                  </a:lnTo>
                  <a:lnTo>
                    <a:pt x="137769" y="377075"/>
                  </a:lnTo>
                  <a:lnTo>
                    <a:pt x="135978" y="379730"/>
                  </a:lnTo>
                  <a:lnTo>
                    <a:pt x="132372" y="383540"/>
                  </a:lnTo>
                  <a:lnTo>
                    <a:pt x="132346" y="378460"/>
                  </a:lnTo>
                  <a:lnTo>
                    <a:pt x="132549" y="378460"/>
                  </a:lnTo>
                  <a:lnTo>
                    <a:pt x="134073" y="377075"/>
                  </a:lnTo>
                  <a:lnTo>
                    <a:pt x="134213" y="377075"/>
                  </a:lnTo>
                  <a:lnTo>
                    <a:pt x="136931" y="375920"/>
                  </a:lnTo>
                  <a:lnTo>
                    <a:pt x="138303" y="373380"/>
                  </a:lnTo>
                  <a:lnTo>
                    <a:pt x="138506" y="374650"/>
                  </a:lnTo>
                  <a:lnTo>
                    <a:pt x="138950" y="373380"/>
                  </a:lnTo>
                  <a:lnTo>
                    <a:pt x="139395" y="372110"/>
                  </a:lnTo>
                  <a:lnTo>
                    <a:pt x="140931" y="372110"/>
                  </a:lnTo>
                  <a:lnTo>
                    <a:pt x="140931" y="364959"/>
                  </a:lnTo>
                  <a:lnTo>
                    <a:pt x="135572" y="370840"/>
                  </a:lnTo>
                  <a:lnTo>
                    <a:pt x="129959" y="377075"/>
                  </a:lnTo>
                  <a:lnTo>
                    <a:pt x="129451" y="377799"/>
                  </a:lnTo>
                  <a:lnTo>
                    <a:pt x="120523" y="391160"/>
                  </a:lnTo>
                  <a:lnTo>
                    <a:pt x="120396" y="391287"/>
                  </a:lnTo>
                  <a:lnTo>
                    <a:pt x="120396" y="396240"/>
                  </a:lnTo>
                  <a:lnTo>
                    <a:pt x="119824" y="397510"/>
                  </a:lnTo>
                  <a:lnTo>
                    <a:pt x="118427" y="398780"/>
                  </a:lnTo>
                  <a:lnTo>
                    <a:pt x="118135" y="398780"/>
                  </a:lnTo>
                  <a:lnTo>
                    <a:pt x="119646" y="397510"/>
                  </a:lnTo>
                  <a:lnTo>
                    <a:pt x="120396" y="396240"/>
                  </a:lnTo>
                  <a:lnTo>
                    <a:pt x="120396" y="391287"/>
                  </a:lnTo>
                  <a:lnTo>
                    <a:pt x="115036" y="396240"/>
                  </a:lnTo>
                  <a:lnTo>
                    <a:pt x="114096" y="397510"/>
                  </a:lnTo>
                  <a:lnTo>
                    <a:pt x="113233" y="398780"/>
                  </a:lnTo>
                  <a:lnTo>
                    <a:pt x="96189" y="398780"/>
                  </a:lnTo>
                  <a:lnTo>
                    <a:pt x="102781" y="391160"/>
                  </a:lnTo>
                  <a:lnTo>
                    <a:pt x="105130" y="388454"/>
                  </a:lnTo>
                  <a:lnTo>
                    <a:pt x="108280" y="384810"/>
                  </a:lnTo>
                  <a:lnTo>
                    <a:pt x="114427" y="378460"/>
                  </a:lnTo>
                  <a:lnTo>
                    <a:pt x="120764" y="372110"/>
                  </a:lnTo>
                  <a:lnTo>
                    <a:pt x="121907" y="370840"/>
                  </a:lnTo>
                  <a:lnTo>
                    <a:pt x="124218" y="368300"/>
                  </a:lnTo>
                  <a:lnTo>
                    <a:pt x="125361" y="367030"/>
                  </a:lnTo>
                  <a:lnTo>
                    <a:pt x="129971" y="361950"/>
                  </a:lnTo>
                  <a:lnTo>
                    <a:pt x="138938" y="353060"/>
                  </a:lnTo>
                  <a:lnTo>
                    <a:pt x="143865" y="347980"/>
                  </a:lnTo>
                  <a:lnTo>
                    <a:pt x="147561" y="344170"/>
                  </a:lnTo>
                  <a:lnTo>
                    <a:pt x="148729" y="342900"/>
                  </a:lnTo>
                  <a:lnTo>
                    <a:pt x="155740" y="335280"/>
                  </a:lnTo>
                  <a:lnTo>
                    <a:pt x="162306" y="327660"/>
                  </a:lnTo>
                  <a:lnTo>
                    <a:pt x="171399" y="318770"/>
                  </a:lnTo>
                  <a:lnTo>
                    <a:pt x="176593" y="313690"/>
                  </a:lnTo>
                  <a:lnTo>
                    <a:pt x="177888" y="312420"/>
                  </a:lnTo>
                  <a:lnTo>
                    <a:pt x="181787" y="308610"/>
                  </a:lnTo>
                  <a:lnTo>
                    <a:pt x="182448" y="308610"/>
                  </a:lnTo>
                  <a:lnTo>
                    <a:pt x="184594" y="304800"/>
                  </a:lnTo>
                  <a:lnTo>
                    <a:pt x="189344" y="304800"/>
                  </a:lnTo>
                  <a:lnTo>
                    <a:pt x="188823" y="302260"/>
                  </a:lnTo>
                  <a:lnTo>
                    <a:pt x="188569" y="300990"/>
                  </a:lnTo>
                  <a:lnTo>
                    <a:pt x="189496" y="300990"/>
                  </a:lnTo>
                  <a:lnTo>
                    <a:pt x="189369" y="302260"/>
                  </a:lnTo>
                  <a:lnTo>
                    <a:pt x="191782" y="299720"/>
                  </a:lnTo>
                  <a:lnTo>
                    <a:pt x="192989" y="298450"/>
                  </a:lnTo>
                  <a:lnTo>
                    <a:pt x="194919" y="295910"/>
                  </a:lnTo>
                  <a:lnTo>
                    <a:pt x="196875" y="293344"/>
                  </a:lnTo>
                  <a:lnTo>
                    <a:pt x="200812" y="289560"/>
                  </a:lnTo>
                  <a:lnTo>
                    <a:pt x="201803" y="289560"/>
                  </a:lnTo>
                  <a:lnTo>
                    <a:pt x="201803" y="283311"/>
                  </a:lnTo>
                  <a:lnTo>
                    <a:pt x="198539" y="285648"/>
                  </a:lnTo>
                  <a:lnTo>
                    <a:pt x="196596" y="287020"/>
                  </a:lnTo>
                  <a:lnTo>
                    <a:pt x="198488" y="285648"/>
                  </a:lnTo>
                  <a:lnTo>
                    <a:pt x="200190" y="283210"/>
                  </a:lnTo>
                  <a:lnTo>
                    <a:pt x="201955" y="280670"/>
                  </a:lnTo>
                  <a:lnTo>
                    <a:pt x="201955" y="275653"/>
                  </a:lnTo>
                  <a:lnTo>
                    <a:pt x="200888" y="276860"/>
                  </a:lnTo>
                  <a:lnTo>
                    <a:pt x="199809" y="278130"/>
                  </a:lnTo>
                  <a:lnTo>
                    <a:pt x="198882" y="279400"/>
                  </a:lnTo>
                  <a:lnTo>
                    <a:pt x="199263" y="278130"/>
                  </a:lnTo>
                  <a:lnTo>
                    <a:pt x="199872" y="276860"/>
                  </a:lnTo>
                  <a:lnTo>
                    <a:pt x="200482" y="275590"/>
                  </a:lnTo>
                  <a:lnTo>
                    <a:pt x="202006" y="274320"/>
                  </a:lnTo>
                  <a:lnTo>
                    <a:pt x="202006" y="250659"/>
                  </a:lnTo>
                  <a:lnTo>
                    <a:pt x="201917" y="251460"/>
                  </a:lnTo>
                  <a:lnTo>
                    <a:pt x="201790" y="255270"/>
                  </a:lnTo>
                  <a:lnTo>
                    <a:pt x="201777" y="257810"/>
                  </a:lnTo>
                  <a:lnTo>
                    <a:pt x="199224" y="260350"/>
                  </a:lnTo>
                  <a:lnTo>
                    <a:pt x="196888" y="262712"/>
                  </a:lnTo>
                  <a:lnTo>
                    <a:pt x="196888" y="276860"/>
                  </a:lnTo>
                  <a:lnTo>
                    <a:pt x="195846" y="277850"/>
                  </a:lnTo>
                  <a:lnTo>
                    <a:pt x="195846" y="283210"/>
                  </a:lnTo>
                  <a:lnTo>
                    <a:pt x="192633" y="287020"/>
                  </a:lnTo>
                  <a:lnTo>
                    <a:pt x="188823" y="292100"/>
                  </a:lnTo>
                  <a:lnTo>
                    <a:pt x="184848" y="295910"/>
                  </a:lnTo>
                  <a:lnTo>
                    <a:pt x="189153" y="291528"/>
                  </a:lnTo>
                  <a:lnTo>
                    <a:pt x="192125" y="287020"/>
                  </a:lnTo>
                  <a:lnTo>
                    <a:pt x="195846" y="283210"/>
                  </a:lnTo>
                  <a:lnTo>
                    <a:pt x="195846" y="277850"/>
                  </a:lnTo>
                  <a:lnTo>
                    <a:pt x="195541" y="278130"/>
                  </a:lnTo>
                  <a:lnTo>
                    <a:pt x="194843" y="279400"/>
                  </a:lnTo>
                  <a:lnTo>
                    <a:pt x="195453" y="278130"/>
                  </a:lnTo>
                  <a:lnTo>
                    <a:pt x="196164" y="276860"/>
                  </a:lnTo>
                  <a:lnTo>
                    <a:pt x="196888" y="276860"/>
                  </a:lnTo>
                  <a:lnTo>
                    <a:pt x="196888" y="262712"/>
                  </a:lnTo>
                  <a:lnTo>
                    <a:pt x="196710" y="262890"/>
                  </a:lnTo>
                  <a:lnTo>
                    <a:pt x="194754" y="265036"/>
                  </a:lnTo>
                  <a:lnTo>
                    <a:pt x="194754" y="280670"/>
                  </a:lnTo>
                  <a:lnTo>
                    <a:pt x="194157" y="280670"/>
                  </a:lnTo>
                  <a:lnTo>
                    <a:pt x="194157" y="279400"/>
                  </a:lnTo>
                  <a:lnTo>
                    <a:pt x="194652" y="279400"/>
                  </a:lnTo>
                  <a:lnTo>
                    <a:pt x="194754" y="280670"/>
                  </a:lnTo>
                  <a:lnTo>
                    <a:pt x="194754" y="265036"/>
                  </a:lnTo>
                  <a:lnTo>
                    <a:pt x="194386" y="265430"/>
                  </a:lnTo>
                  <a:lnTo>
                    <a:pt x="190563" y="269532"/>
                  </a:lnTo>
                  <a:lnTo>
                    <a:pt x="190563" y="283768"/>
                  </a:lnTo>
                  <a:lnTo>
                    <a:pt x="190373" y="284480"/>
                  </a:lnTo>
                  <a:lnTo>
                    <a:pt x="190322" y="285648"/>
                  </a:lnTo>
                  <a:lnTo>
                    <a:pt x="185826" y="290830"/>
                  </a:lnTo>
                  <a:lnTo>
                    <a:pt x="181038" y="295910"/>
                  </a:lnTo>
                  <a:lnTo>
                    <a:pt x="180416" y="296951"/>
                  </a:lnTo>
                  <a:lnTo>
                    <a:pt x="180416" y="299720"/>
                  </a:lnTo>
                  <a:lnTo>
                    <a:pt x="179527" y="300990"/>
                  </a:lnTo>
                  <a:lnTo>
                    <a:pt x="179959" y="299720"/>
                  </a:lnTo>
                  <a:lnTo>
                    <a:pt x="180416" y="299720"/>
                  </a:lnTo>
                  <a:lnTo>
                    <a:pt x="180416" y="296951"/>
                  </a:lnTo>
                  <a:lnTo>
                    <a:pt x="177228" y="302260"/>
                  </a:lnTo>
                  <a:lnTo>
                    <a:pt x="176403" y="302260"/>
                  </a:lnTo>
                  <a:lnTo>
                    <a:pt x="176022" y="300990"/>
                  </a:lnTo>
                  <a:lnTo>
                    <a:pt x="173990" y="307340"/>
                  </a:lnTo>
                  <a:lnTo>
                    <a:pt x="168808" y="311150"/>
                  </a:lnTo>
                  <a:lnTo>
                    <a:pt x="168122" y="311721"/>
                  </a:lnTo>
                  <a:lnTo>
                    <a:pt x="168122" y="312420"/>
                  </a:lnTo>
                  <a:lnTo>
                    <a:pt x="167436" y="313690"/>
                  </a:lnTo>
                  <a:lnTo>
                    <a:pt x="167741" y="312420"/>
                  </a:lnTo>
                  <a:lnTo>
                    <a:pt x="168122" y="312420"/>
                  </a:lnTo>
                  <a:lnTo>
                    <a:pt x="168122" y="311721"/>
                  </a:lnTo>
                  <a:lnTo>
                    <a:pt x="164299" y="314896"/>
                  </a:lnTo>
                  <a:lnTo>
                    <a:pt x="164261" y="315137"/>
                  </a:lnTo>
                  <a:lnTo>
                    <a:pt x="164515" y="316230"/>
                  </a:lnTo>
                  <a:lnTo>
                    <a:pt x="165201" y="316230"/>
                  </a:lnTo>
                  <a:lnTo>
                    <a:pt x="163652" y="317500"/>
                  </a:lnTo>
                  <a:lnTo>
                    <a:pt x="162877" y="318770"/>
                  </a:lnTo>
                  <a:lnTo>
                    <a:pt x="162407" y="317893"/>
                  </a:lnTo>
                  <a:lnTo>
                    <a:pt x="162560" y="318770"/>
                  </a:lnTo>
                  <a:lnTo>
                    <a:pt x="161391" y="320040"/>
                  </a:lnTo>
                  <a:lnTo>
                    <a:pt x="161023" y="320040"/>
                  </a:lnTo>
                  <a:lnTo>
                    <a:pt x="160680" y="321310"/>
                  </a:lnTo>
                  <a:lnTo>
                    <a:pt x="159842" y="322580"/>
                  </a:lnTo>
                  <a:lnTo>
                    <a:pt x="155917" y="326390"/>
                  </a:lnTo>
                  <a:lnTo>
                    <a:pt x="144881" y="336550"/>
                  </a:lnTo>
                  <a:lnTo>
                    <a:pt x="139877" y="341630"/>
                  </a:lnTo>
                  <a:lnTo>
                    <a:pt x="139280" y="341630"/>
                  </a:lnTo>
                  <a:lnTo>
                    <a:pt x="138734" y="342900"/>
                  </a:lnTo>
                  <a:lnTo>
                    <a:pt x="138163" y="342900"/>
                  </a:lnTo>
                  <a:lnTo>
                    <a:pt x="138391" y="341630"/>
                  </a:lnTo>
                  <a:lnTo>
                    <a:pt x="138328" y="339090"/>
                  </a:lnTo>
                  <a:lnTo>
                    <a:pt x="138620" y="336550"/>
                  </a:lnTo>
                  <a:lnTo>
                    <a:pt x="139077" y="336550"/>
                  </a:lnTo>
                  <a:lnTo>
                    <a:pt x="138811" y="337820"/>
                  </a:lnTo>
                  <a:lnTo>
                    <a:pt x="139598" y="336550"/>
                  </a:lnTo>
                  <a:lnTo>
                    <a:pt x="140385" y="335280"/>
                  </a:lnTo>
                  <a:lnTo>
                    <a:pt x="143459" y="334010"/>
                  </a:lnTo>
                  <a:lnTo>
                    <a:pt x="145034" y="332740"/>
                  </a:lnTo>
                  <a:lnTo>
                    <a:pt x="145173" y="332740"/>
                  </a:lnTo>
                  <a:lnTo>
                    <a:pt x="146265" y="330200"/>
                  </a:lnTo>
                  <a:lnTo>
                    <a:pt x="149821" y="330200"/>
                  </a:lnTo>
                  <a:lnTo>
                    <a:pt x="150787" y="327660"/>
                  </a:lnTo>
                  <a:lnTo>
                    <a:pt x="151269" y="327660"/>
                  </a:lnTo>
                  <a:lnTo>
                    <a:pt x="152044" y="325120"/>
                  </a:lnTo>
                  <a:lnTo>
                    <a:pt x="153085" y="326390"/>
                  </a:lnTo>
                  <a:lnTo>
                    <a:pt x="152247" y="327660"/>
                  </a:lnTo>
                  <a:lnTo>
                    <a:pt x="154635" y="325120"/>
                  </a:lnTo>
                  <a:lnTo>
                    <a:pt x="160591" y="318770"/>
                  </a:lnTo>
                  <a:lnTo>
                    <a:pt x="161785" y="317500"/>
                  </a:lnTo>
                  <a:lnTo>
                    <a:pt x="162255" y="316903"/>
                  </a:lnTo>
                  <a:lnTo>
                    <a:pt x="162382" y="316890"/>
                  </a:lnTo>
                  <a:lnTo>
                    <a:pt x="163880" y="316738"/>
                  </a:lnTo>
                  <a:lnTo>
                    <a:pt x="163690" y="316420"/>
                  </a:lnTo>
                  <a:lnTo>
                    <a:pt x="162420" y="316699"/>
                  </a:lnTo>
                  <a:lnTo>
                    <a:pt x="162801" y="316230"/>
                  </a:lnTo>
                  <a:lnTo>
                    <a:pt x="166903" y="311150"/>
                  </a:lnTo>
                  <a:lnTo>
                    <a:pt x="171005" y="306070"/>
                  </a:lnTo>
                  <a:lnTo>
                    <a:pt x="173291" y="303530"/>
                  </a:lnTo>
                  <a:lnTo>
                    <a:pt x="180162" y="295910"/>
                  </a:lnTo>
                  <a:lnTo>
                    <a:pt x="189496" y="284480"/>
                  </a:lnTo>
                  <a:lnTo>
                    <a:pt x="189738" y="285648"/>
                  </a:lnTo>
                  <a:lnTo>
                    <a:pt x="190322" y="285648"/>
                  </a:lnTo>
                  <a:lnTo>
                    <a:pt x="190322" y="284480"/>
                  </a:lnTo>
                  <a:lnTo>
                    <a:pt x="189915" y="284480"/>
                  </a:lnTo>
                  <a:lnTo>
                    <a:pt x="190563" y="283768"/>
                  </a:lnTo>
                  <a:lnTo>
                    <a:pt x="190563" y="269532"/>
                  </a:lnTo>
                  <a:lnTo>
                    <a:pt x="186093" y="274320"/>
                  </a:lnTo>
                  <a:lnTo>
                    <a:pt x="178485" y="283210"/>
                  </a:lnTo>
                  <a:lnTo>
                    <a:pt x="170789" y="292100"/>
                  </a:lnTo>
                  <a:lnTo>
                    <a:pt x="162255" y="300951"/>
                  </a:lnTo>
                  <a:lnTo>
                    <a:pt x="162255" y="306070"/>
                  </a:lnTo>
                  <a:lnTo>
                    <a:pt x="158292" y="311150"/>
                  </a:lnTo>
                  <a:lnTo>
                    <a:pt x="158381" y="308610"/>
                  </a:lnTo>
                  <a:lnTo>
                    <a:pt x="158546" y="307340"/>
                  </a:lnTo>
                  <a:lnTo>
                    <a:pt x="159004" y="307340"/>
                  </a:lnTo>
                  <a:lnTo>
                    <a:pt x="158724" y="308610"/>
                  </a:lnTo>
                  <a:lnTo>
                    <a:pt x="159423" y="307340"/>
                  </a:lnTo>
                  <a:lnTo>
                    <a:pt x="160121" y="306070"/>
                  </a:lnTo>
                  <a:lnTo>
                    <a:pt x="162255" y="306070"/>
                  </a:lnTo>
                  <a:lnTo>
                    <a:pt x="162255" y="300951"/>
                  </a:lnTo>
                  <a:lnTo>
                    <a:pt x="156210" y="306070"/>
                  </a:lnTo>
                  <a:lnTo>
                    <a:pt x="153022" y="310057"/>
                  </a:lnTo>
                  <a:lnTo>
                    <a:pt x="153022" y="318770"/>
                  </a:lnTo>
                  <a:lnTo>
                    <a:pt x="149733" y="322580"/>
                  </a:lnTo>
                  <a:lnTo>
                    <a:pt x="146291" y="326390"/>
                  </a:lnTo>
                  <a:lnTo>
                    <a:pt x="142455" y="328930"/>
                  </a:lnTo>
                  <a:lnTo>
                    <a:pt x="136220" y="335280"/>
                  </a:lnTo>
                  <a:lnTo>
                    <a:pt x="132143" y="340664"/>
                  </a:lnTo>
                  <a:lnTo>
                    <a:pt x="132143" y="347980"/>
                  </a:lnTo>
                  <a:lnTo>
                    <a:pt x="129819" y="351790"/>
                  </a:lnTo>
                  <a:lnTo>
                    <a:pt x="126415" y="355600"/>
                  </a:lnTo>
                  <a:lnTo>
                    <a:pt x="119938" y="363080"/>
                  </a:lnTo>
                  <a:lnTo>
                    <a:pt x="118452" y="364490"/>
                  </a:lnTo>
                  <a:lnTo>
                    <a:pt x="117068" y="364490"/>
                  </a:lnTo>
                  <a:lnTo>
                    <a:pt x="115570" y="365721"/>
                  </a:lnTo>
                  <a:lnTo>
                    <a:pt x="114820" y="365721"/>
                  </a:lnTo>
                  <a:lnTo>
                    <a:pt x="114147" y="367030"/>
                  </a:lnTo>
                  <a:lnTo>
                    <a:pt x="113461" y="367030"/>
                  </a:lnTo>
                  <a:lnTo>
                    <a:pt x="117652" y="361950"/>
                  </a:lnTo>
                  <a:lnTo>
                    <a:pt x="119951" y="359410"/>
                  </a:lnTo>
                  <a:lnTo>
                    <a:pt x="122237" y="356870"/>
                  </a:lnTo>
                  <a:lnTo>
                    <a:pt x="127101" y="353060"/>
                  </a:lnTo>
                  <a:lnTo>
                    <a:pt x="132143" y="347980"/>
                  </a:lnTo>
                  <a:lnTo>
                    <a:pt x="132143" y="340664"/>
                  </a:lnTo>
                  <a:lnTo>
                    <a:pt x="125641" y="349250"/>
                  </a:lnTo>
                  <a:lnTo>
                    <a:pt x="119621" y="354330"/>
                  </a:lnTo>
                  <a:lnTo>
                    <a:pt x="118414" y="355600"/>
                  </a:lnTo>
                  <a:lnTo>
                    <a:pt x="117297" y="355600"/>
                  </a:lnTo>
                  <a:lnTo>
                    <a:pt x="116154" y="356870"/>
                  </a:lnTo>
                  <a:lnTo>
                    <a:pt x="117856" y="354330"/>
                  </a:lnTo>
                  <a:lnTo>
                    <a:pt x="120357" y="351790"/>
                  </a:lnTo>
                  <a:lnTo>
                    <a:pt x="121678" y="350393"/>
                  </a:lnTo>
                  <a:lnTo>
                    <a:pt x="123761" y="346710"/>
                  </a:lnTo>
                  <a:lnTo>
                    <a:pt x="125183" y="347980"/>
                  </a:lnTo>
                  <a:lnTo>
                    <a:pt x="125514" y="346595"/>
                  </a:lnTo>
                  <a:lnTo>
                    <a:pt x="125577" y="346329"/>
                  </a:lnTo>
                  <a:lnTo>
                    <a:pt x="126072" y="344170"/>
                  </a:lnTo>
                  <a:lnTo>
                    <a:pt x="127584" y="345440"/>
                  </a:lnTo>
                  <a:lnTo>
                    <a:pt x="128409" y="344170"/>
                  </a:lnTo>
                  <a:lnTo>
                    <a:pt x="132537" y="337820"/>
                  </a:lnTo>
                  <a:lnTo>
                    <a:pt x="138671" y="330200"/>
                  </a:lnTo>
                  <a:lnTo>
                    <a:pt x="144221" y="325120"/>
                  </a:lnTo>
                  <a:lnTo>
                    <a:pt x="145618" y="323850"/>
                  </a:lnTo>
                  <a:lnTo>
                    <a:pt x="153022" y="318770"/>
                  </a:lnTo>
                  <a:lnTo>
                    <a:pt x="153022" y="310057"/>
                  </a:lnTo>
                  <a:lnTo>
                    <a:pt x="146037" y="318770"/>
                  </a:lnTo>
                  <a:lnTo>
                    <a:pt x="140169" y="323850"/>
                  </a:lnTo>
                  <a:lnTo>
                    <a:pt x="139280" y="323850"/>
                  </a:lnTo>
                  <a:lnTo>
                    <a:pt x="138468" y="325120"/>
                  </a:lnTo>
                  <a:lnTo>
                    <a:pt x="137579" y="325120"/>
                  </a:lnTo>
                  <a:lnTo>
                    <a:pt x="142798" y="316230"/>
                  </a:lnTo>
                  <a:lnTo>
                    <a:pt x="149479" y="308610"/>
                  </a:lnTo>
                  <a:lnTo>
                    <a:pt x="157124" y="299720"/>
                  </a:lnTo>
                  <a:lnTo>
                    <a:pt x="163639" y="294640"/>
                  </a:lnTo>
                  <a:lnTo>
                    <a:pt x="165277" y="293344"/>
                  </a:lnTo>
                  <a:lnTo>
                    <a:pt x="165354" y="292760"/>
                  </a:lnTo>
                  <a:lnTo>
                    <a:pt x="165430" y="292100"/>
                  </a:lnTo>
                  <a:lnTo>
                    <a:pt x="165506" y="291528"/>
                  </a:lnTo>
                  <a:lnTo>
                    <a:pt x="165595" y="290830"/>
                  </a:lnTo>
                  <a:lnTo>
                    <a:pt x="165252" y="288290"/>
                  </a:lnTo>
                  <a:lnTo>
                    <a:pt x="165328" y="287020"/>
                  </a:lnTo>
                  <a:lnTo>
                    <a:pt x="165417" y="285648"/>
                  </a:lnTo>
                  <a:lnTo>
                    <a:pt x="165912" y="285648"/>
                  </a:lnTo>
                  <a:lnTo>
                    <a:pt x="165620" y="287020"/>
                  </a:lnTo>
                  <a:lnTo>
                    <a:pt x="166370" y="285648"/>
                  </a:lnTo>
                  <a:lnTo>
                    <a:pt x="167030" y="284480"/>
                  </a:lnTo>
                  <a:lnTo>
                    <a:pt x="169989" y="283210"/>
                  </a:lnTo>
                  <a:lnTo>
                    <a:pt x="171411" y="281940"/>
                  </a:lnTo>
                  <a:lnTo>
                    <a:pt x="171589" y="281940"/>
                  </a:lnTo>
                  <a:lnTo>
                    <a:pt x="172504" y="279400"/>
                  </a:lnTo>
                  <a:lnTo>
                    <a:pt x="175971" y="279400"/>
                  </a:lnTo>
                  <a:lnTo>
                    <a:pt x="176707" y="276860"/>
                  </a:lnTo>
                  <a:lnTo>
                    <a:pt x="177177" y="276860"/>
                  </a:lnTo>
                  <a:lnTo>
                    <a:pt x="177825" y="274320"/>
                  </a:lnTo>
                  <a:lnTo>
                    <a:pt x="178993" y="275590"/>
                  </a:lnTo>
                  <a:lnTo>
                    <a:pt x="179832" y="274320"/>
                  </a:lnTo>
                  <a:lnTo>
                    <a:pt x="181356" y="273050"/>
                  </a:lnTo>
                  <a:lnTo>
                    <a:pt x="183083" y="270624"/>
                  </a:lnTo>
                  <a:lnTo>
                    <a:pt x="184213" y="269240"/>
                  </a:lnTo>
                  <a:lnTo>
                    <a:pt x="186905" y="269240"/>
                  </a:lnTo>
                  <a:lnTo>
                    <a:pt x="185674" y="265430"/>
                  </a:lnTo>
                  <a:lnTo>
                    <a:pt x="187591" y="266700"/>
                  </a:lnTo>
                  <a:lnTo>
                    <a:pt x="189026" y="266700"/>
                  </a:lnTo>
                  <a:lnTo>
                    <a:pt x="186791" y="265430"/>
                  </a:lnTo>
                  <a:lnTo>
                    <a:pt x="188950" y="265430"/>
                  </a:lnTo>
                  <a:lnTo>
                    <a:pt x="190119" y="264160"/>
                  </a:lnTo>
                  <a:lnTo>
                    <a:pt x="192074" y="262890"/>
                  </a:lnTo>
                  <a:lnTo>
                    <a:pt x="192074" y="260350"/>
                  </a:lnTo>
                  <a:lnTo>
                    <a:pt x="193560" y="261620"/>
                  </a:lnTo>
                  <a:lnTo>
                    <a:pt x="193586" y="260350"/>
                  </a:lnTo>
                  <a:lnTo>
                    <a:pt x="193611" y="259080"/>
                  </a:lnTo>
                  <a:lnTo>
                    <a:pt x="195160" y="259080"/>
                  </a:lnTo>
                  <a:lnTo>
                    <a:pt x="195643" y="257810"/>
                  </a:lnTo>
                  <a:lnTo>
                    <a:pt x="194995" y="257810"/>
                  </a:lnTo>
                  <a:lnTo>
                    <a:pt x="196316" y="256540"/>
                  </a:lnTo>
                  <a:lnTo>
                    <a:pt x="197624" y="255270"/>
                  </a:lnTo>
                  <a:lnTo>
                    <a:pt x="199859" y="252730"/>
                  </a:lnTo>
                  <a:lnTo>
                    <a:pt x="202057" y="250190"/>
                  </a:lnTo>
                  <a:lnTo>
                    <a:pt x="202057" y="237007"/>
                  </a:lnTo>
                  <a:lnTo>
                    <a:pt x="200494" y="238760"/>
                  </a:lnTo>
                  <a:lnTo>
                    <a:pt x="199453" y="240030"/>
                  </a:lnTo>
                  <a:lnTo>
                    <a:pt x="194132" y="246786"/>
                  </a:lnTo>
                  <a:lnTo>
                    <a:pt x="194132" y="257035"/>
                  </a:lnTo>
                  <a:lnTo>
                    <a:pt x="193878" y="257810"/>
                  </a:lnTo>
                  <a:lnTo>
                    <a:pt x="193268" y="257810"/>
                  </a:lnTo>
                  <a:lnTo>
                    <a:pt x="194132" y="257035"/>
                  </a:lnTo>
                  <a:lnTo>
                    <a:pt x="194132" y="246786"/>
                  </a:lnTo>
                  <a:lnTo>
                    <a:pt x="191439" y="250190"/>
                  </a:lnTo>
                  <a:lnTo>
                    <a:pt x="191287" y="250405"/>
                  </a:lnTo>
                  <a:lnTo>
                    <a:pt x="191287" y="260350"/>
                  </a:lnTo>
                  <a:lnTo>
                    <a:pt x="190487" y="261620"/>
                  </a:lnTo>
                  <a:lnTo>
                    <a:pt x="189382" y="262890"/>
                  </a:lnTo>
                  <a:lnTo>
                    <a:pt x="188175" y="264160"/>
                  </a:lnTo>
                  <a:lnTo>
                    <a:pt x="191287" y="260350"/>
                  </a:lnTo>
                  <a:lnTo>
                    <a:pt x="191287" y="250405"/>
                  </a:lnTo>
                  <a:lnTo>
                    <a:pt x="184162" y="260350"/>
                  </a:lnTo>
                  <a:lnTo>
                    <a:pt x="176847" y="269240"/>
                  </a:lnTo>
                  <a:lnTo>
                    <a:pt x="168694" y="279400"/>
                  </a:lnTo>
                  <a:lnTo>
                    <a:pt x="162941" y="284480"/>
                  </a:lnTo>
                  <a:lnTo>
                    <a:pt x="153504" y="298450"/>
                  </a:lnTo>
                  <a:lnTo>
                    <a:pt x="147980" y="303530"/>
                  </a:lnTo>
                  <a:lnTo>
                    <a:pt x="137096" y="313690"/>
                  </a:lnTo>
                  <a:lnTo>
                    <a:pt x="127965" y="325120"/>
                  </a:lnTo>
                  <a:lnTo>
                    <a:pt x="119989" y="336550"/>
                  </a:lnTo>
                  <a:lnTo>
                    <a:pt x="112864" y="348716"/>
                  </a:lnTo>
                  <a:lnTo>
                    <a:pt x="112864" y="359410"/>
                  </a:lnTo>
                  <a:lnTo>
                    <a:pt x="109689" y="361950"/>
                  </a:lnTo>
                  <a:lnTo>
                    <a:pt x="108394" y="363080"/>
                  </a:lnTo>
                  <a:lnTo>
                    <a:pt x="106768" y="364490"/>
                  </a:lnTo>
                  <a:lnTo>
                    <a:pt x="108305" y="363080"/>
                  </a:lnTo>
                  <a:lnTo>
                    <a:pt x="109651" y="359410"/>
                  </a:lnTo>
                  <a:lnTo>
                    <a:pt x="112864" y="359410"/>
                  </a:lnTo>
                  <a:lnTo>
                    <a:pt x="112864" y="348716"/>
                  </a:lnTo>
                  <a:lnTo>
                    <a:pt x="112547" y="349250"/>
                  </a:lnTo>
                  <a:lnTo>
                    <a:pt x="107162" y="354330"/>
                  </a:lnTo>
                  <a:lnTo>
                    <a:pt x="106337" y="355511"/>
                  </a:lnTo>
                  <a:lnTo>
                    <a:pt x="106337" y="365582"/>
                  </a:lnTo>
                  <a:lnTo>
                    <a:pt x="106235" y="365721"/>
                  </a:lnTo>
                  <a:lnTo>
                    <a:pt x="103987" y="368300"/>
                  </a:lnTo>
                  <a:lnTo>
                    <a:pt x="106337" y="365582"/>
                  </a:lnTo>
                  <a:lnTo>
                    <a:pt x="106337" y="355511"/>
                  </a:lnTo>
                  <a:lnTo>
                    <a:pt x="102755" y="360591"/>
                  </a:lnTo>
                  <a:lnTo>
                    <a:pt x="101523" y="362369"/>
                  </a:lnTo>
                  <a:lnTo>
                    <a:pt x="101523" y="370840"/>
                  </a:lnTo>
                  <a:lnTo>
                    <a:pt x="100139" y="372110"/>
                  </a:lnTo>
                  <a:lnTo>
                    <a:pt x="101028" y="370840"/>
                  </a:lnTo>
                  <a:lnTo>
                    <a:pt x="101523" y="370840"/>
                  </a:lnTo>
                  <a:lnTo>
                    <a:pt x="101523" y="362369"/>
                  </a:lnTo>
                  <a:lnTo>
                    <a:pt x="99263" y="365633"/>
                  </a:lnTo>
                  <a:lnTo>
                    <a:pt x="99263" y="388454"/>
                  </a:lnTo>
                  <a:lnTo>
                    <a:pt x="98691" y="389890"/>
                  </a:lnTo>
                  <a:lnTo>
                    <a:pt x="98107" y="389890"/>
                  </a:lnTo>
                  <a:lnTo>
                    <a:pt x="98717" y="388454"/>
                  </a:lnTo>
                  <a:lnTo>
                    <a:pt x="99263" y="388454"/>
                  </a:lnTo>
                  <a:lnTo>
                    <a:pt x="99263" y="365633"/>
                  </a:lnTo>
                  <a:lnTo>
                    <a:pt x="98285" y="367030"/>
                  </a:lnTo>
                  <a:lnTo>
                    <a:pt x="97828" y="367436"/>
                  </a:lnTo>
                  <a:lnTo>
                    <a:pt x="97828" y="389890"/>
                  </a:lnTo>
                  <a:lnTo>
                    <a:pt x="97142" y="391160"/>
                  </a:lnTo>
                  <a:lnTo>
                    <a:pt x="96304" y="391160"/>
                  </a:lnTo>
                  <a:lnTo>
                    <a:pt x="96875" y="389890"/>
                  </a:lnTo>
                  <a:lnTo>
                    <a:pt x="97828" y="389890"/>
                  </a:lnTo>
                  <a:lnTo>
                    <a:pt x="97828" y="367436"/>
                  </a:lnTo>
                  <a:lnTo>
                    <a:pt x="90525" y="373900"/>
                  </a:lnTo>
                  <a:lnTo>
                    <a:pt x="90525" y="384810"/>
                  </a:lnTo>
                  <a:lnTo>
                    <a:pt x="87185" y="388454"/>
                  </a:lnTo>
                  <a:lnTo>
                    <a:pt x="86728" y="389089"/>
                  </a:lnTo>
                  <a:lnTo>
                    <a:pt x="85940" y="387350"/>
                  </a:lnTo>
                  <a:lnTo>
                    <a:pt x="87337" y="387350"/>
                  </a:lnTo>
                  <a:lnTo>
                    <a:pt x="88341" y="386080"/>
                  </a:lnTo>
                  <a:lnTo>
                    <a:pt x="89408" y="384810"/>
                  </a:lnTo>
                  <a:lnTo>
                    <a:pt x="90525" y="384810"/>
                  </a:lnTo>
                  <a:lnTo>
                    <a:pt x="90525" y="373900"/>
                  </a:lnTo>
                  <a:lnTo>
                    <a:pt x="89674" y="374650"/>
                  </a:lnTo>
                  <a:lnTo>
                    <a:pt x="85826" y="378815"/>
                  </a:lnTo>
                  <a:lnTo>
                    <a:pt x="85826" y="390436"/>
                  </a:lnTo>
                  <a:lnTo>
                    <a:pt x="82854" y="394893"/>
                  </a:lnTo>
                  <a:lnTo>
                    <a:pt x="80264" y="398780"/>
                  </a:lnTo>
                  <a:lnTo>
                    <a:pt x="79375" y="398780"/>
                  </a:lnTo>
                  <a:lnTo>
                    <a:pt x="80924" y="397510"/>
                  </a:lnTo>
                  <a:lnTo>
                    <a:pt x="79070" y="394970"/>
                  </a:lnTo>
                  <a:lnTo>
                    <a:pt x="82804" y="394970"/>
                  </a:lnTo>
                  <a:lnTo>
                    <a:pt x="82804" y="394817"/>
                  </a:lnTo>
                  <a:lnTo>
                    <a:pt x="81292" y="392430"/>
                  </a:lnTo>
                  <a:lnTo>
                    <a:pt x="85826" y="390436"/>
                  </a:lnTo>
                  <a:lnTo>
                    <a:pt x="85826" y="378815"/>
                  </a:lnTo>
                  <a:lnTo>
                    <a:pt x="81445" y="383540"/>
                  </a:lnTo>
                  <a:lnTo>
                    <a:pt x="72923" y="392430"/>
                  </a:lnTo>
                  <a:lnTo>
                    <a:pt x="71475" y="393407"/>
                  </a:lnTo>
                  <a:lnTo>
                    <a:pt x="71475" y="398780"/>
                  </a:lnTo>
                  <a:lnTo>
                    <a:pt x="71043" y="398780"/>
                  </a:lnTo>
                  <a:lnTo>
                    <a:pt x="70700" y="400050"/>
                  </a:lnTo>
                  <a:lnTo>
                    <a:pt x="70218" y="400050"/>
                  </a:lnTo>
                  <a:lnTo>
                    <a:pt x="70497" y="398780"/>
                  </a:lnTo>
                  <a:lnTo>
                    <a:pt x="70662" y="398780"/>
                  </a:lnTo>
                  <a:lnTo>
                    <a:pt x="70523" y="397510"/>
                  </a:lnTo>
                  <a:lnTo>
                    <a:pt x="71120" y="397510"/>
                  </a:lnTo>
                  <a:lnTo>
                    <a:pt x="71475" y="398780"/>
                  </a:lnTo>
                  <a:lnTo>
                    <a:pt x="71475" y="393407"/>
                  </a:lnTo>
                  <a:lnTo>
                    <a:pt x="63449" y="398780"/>
                  </a:lnTo>
                  <a:lnTo>
                    <a:pt x="63309" y="400050"/>
                  </a:lnTo>
                  <a:lnTo>
                    <a:pt x="49441" y="400050"/>
                  </a:lnTo>
                  <a:lnTo>
                    <a:pt x="49872" y="398780"/>
                  </a:lnTo>
                  <a:lnTo>
                    <a:pt x="50241" y="398780"/>
                  </a:lnTo>
                  <a:lnTo>
                    <a:pt x="50444" y="397510"/>
                  </a:lnTo>
                  <a:lnTo>
                    <a:pt x="53657" y="398780"/>
                  </a:lnTo>
                  <a:lnTo>
                    <a:pt x="54229" y="397510"/>
                  </a:lnTo>
                  <a:lnTo>
                    <a:pt x="54800" y="396240"/>
                  </a:lnTo>
                  <a:lnTo>
                    <a:pt x="57061" y="394970"/>
                  </a:lnTo>
                  <a:lnTo>
                    <a:pt x="58470" y="391160"/>
                  </a:lnTo>
                  <a:lnTo>
                    <a:pt x="63652" y="386080"/>
                  </a:lnTo>
                  <a:lnTo>
                    <a:pt x="66522" y="381000"/>
                  </a:lnTo>
                  <a:lnTo>
                    <a:pt x="68084" y="381000"/>
                  </a:lnTo>
                  <a:lnTo>
                    <a:pt x="69189" y="377190"/>
                  </a:lnTo>
                  <a:lnTo>
                    <a:pt x="70815" y="378460"/>
                  </a:lnTo>
                  <a:lnTo>
                    <a:pt x="71640" y="377075"/>
                  </a:lnTo>
                  <a:lnTo>
                    <a:pt x="73101" y="374650"/>
                  </a:lnTo>
                  <a:lnTo>
                    <a:pt x="102984" y="341630"/>
                  </a:lnTo>
                  <a:lnTo>
                    <a:pt x="105867" y="339090"/>
                  </a:lnTo>
                  <a:lnTo>
                    <a:pt x="106502" y="336550"/>
                  </a:lnTo>
                  <a:lnTo>
                    <a:pt x="106527" y="334010"/>
                  </a:lnTo>
                  <a:lnTo>
                    <a:pt x="106997" y="331470"/>
                  </a:lnTo>
                  <a:lnTo>
                    <a:pt x="107162" y="331470"/>
                  </a:lnTo>
                  <a:lnTo>
                    <a:pt x="108966" y="328930"/>
                  </a:lnTo>
                  <a:lnTo>
                    <a:pt x="112293" y="328930"/>
                  </a:lnTo>
                  <a:lnTo>
                    <a:pt x="114211" y="326390"/>
                  </a:lnTo>
                  <a:lnTo>
                    <a:pt x="115531" y="323850"/>
                  </a:lnTo>
                  <a:lnTo>
                    <a:pt x="119341" y="323850"/>
                  </a:lnTo>
                  <a:lnTo>
                    <a:pt x="120548" y="320040"/>
                  </a:lnTo>
                  <a:lnTo>
                    <a:pt x="121056" y="320040"/>
                  </a:lnTo>
                  <a:lnTo>
                    <a:pt x="121996" y="317500"/>
                  </a:lnTo>
                  <a:lnTo>
                    <a:pt x="122402" y="318770"/>
                  </a:lnTo>
                  <a:lnTo>
                    <a:pt x="123240" y="318770"/>
                  </a:lnTo>
                  <a:lnTo>
                    <a:pt x="124371" y="317500"/>
                  </a:lnTo>
                  <a:lnTo>
                    <a:pt x="135547" y="304800"/>
                  </a:lnTo>
                  <a:lnTo>
                    <a:pt x="148615" y="289560"/>
                  </a:lnTo>
                  <a:lnTo>
                    <a:pt x="161836" y="274320"/>
                  </a:lnTo>
                  <a:lnTo>
                    <a:pt x="168770" y="266700"/>
                  </a:lnTo>
                  <a:lnTo>
                    <a:pt x="175704" y="259080"/>
                  </a:lnTo>
                  <a:lnTo>
                    <a:pt x="175450" y="260350"/>
                  </a:lnTo>
                  <a:lnTo>
                    <a:pt x="176161" y="259080"/>
                  </a:lnTo>
                  <a:lnTo>
                    <a:pt x="178295" y="255270"/>
                  </a:lnTo>
                  <a:lnTo>
                    <a:pt x="178396" y="256540"/>
                  </a:lnTo>
                  <a:lnTo>
                    <a:pt x="180187" y="255270"/>
                  </a:lnTo>
                  <a:lnTo>
                    <a:pt x="183781" y="252730"/>
                  </a:lnTo>
                  <a:lnTo>
                    <a:pt x="187286" y="246380"/>
                  </a:lnTo>
                  <a:lnTo>
                    <a:pt x="192252" y="241020"/>
                  </a:lnTo>
                  <a:lnTo>
                    <a:pt x="192189" y="241300"/>
                  </a:lnTo>
                  <a:lnTo>
                    <a:pt x="191947" y="242570"/>
                  </a:lnTo>
                  <a:lnTo>
                    <a:pt x="192836" y="242570"/>
                  </a:lnTo>
                  <a:lnTo>
                    <a:pt x="193471" y="241020"/>
                  </a:lnTo>
                  <a:lnTo>
                    <a:pt x="194906" y="237490"/>
                  </a:lnTo>
                  <a:lnTo>
                    <a:pt x="199796" y="238760"/>
                  </a:lnTo>
                  <a:lnTo>
                    <a:pt x="199580" y="237490"/>
                  </a:lnTo>
                  <a:lnTo>
                    <a:pt x="198920" y="233680"/>
                  </a:lnTo>
                  <a:lnTo>
                    <a:pt x="199224" y="233680"/>
                  </a:lnTo>
                  <a:lnTo>
                    <a:pt x="199885" y="234784"/>
                  </a:lnTo>
                  <a:lnTo>
                    <a:pt x="200748" y="233680"/>
                  </a:lnTo>
                  <a:lnTo>
                    <a:pt x="202831" y="231140"/>
                  </a:lnTo>
                  <a:lnTo>
                    <a:pt x="202831" y="221081"/>
                  </a:lnTo>
                  <a:lnTo>
                    <a:pt x="192354" y="232410"/>
                  </a:lnTo>
                  <a:lnTo>
                    <a:pt x="170929" y="255270"/>
                  </a:lnTo>
                  <a:lnTo>
                    <a:pt x="160464" y="266700"/>
                  </a:lnTo>
                  <a:lnTo>
                    <a:pt x="160045" y="265430"/>
                  </a:lnTo>
                  <a:lnTo>
                    <a:pt x="150850" y="275590"/>
                  </a:lnTo>
                  <a:lnTo>
                    <a:pt x="141185" y="285648"/>
                  </a:lnTo>
                  <a:lnTo>
                    <a:pt x="131305" y="294640"/>
                  </a:lnTo>
                  <a:lnTo>
                    <a:pt x="121996" y="304800"/>
                  </a:lnTo>
                  <a:lnTo>
                    <a:pt x="116954" y="308610"/>
                  </a:lnTo>
                  <a:lnTo>
                    <a:pt x="112179" y="313690"/>
                  </a:lnTo>
                  <a:lnTo>
                    <a:pt x="107581" y="320040"/>
                  </a:lnTo>
                  <a:lnTo>
                    <a:pt x="103060" y="325120"/>
                  </a:lnTo>
                  <a:lnTo>
                    <a:pt x="103035" y="323850"/>
                  </a:lnTo>
                  <a:lnTo>
                    <a:pt x="102946" y="314896"/>
                  </a:lnTo>
                  <a:lnTo>
                    <a:pt x="109118" y="308610"/>
                  </a:lnTo>
                  <a:lnTo>
                    <a:pt x="111582" y="306070"/>
                  </a:lnTo>
                  <a:lnTo>
                    <a:pt x="115290" y="302260"/>
                  </a:lnTo>
                  <a:lnTo>
                    <a:pt x="120802" y="295910"/>
                  </a:lnTo>
                  <a:lnTo>
                    <a:pt x="127419" y="288290"/>
                  </a:lnTo>
                  <a:lnTo>
                    <a:pt x="133565" y="281940"/>
                  </a:lnTo>
                  <a:lnTo>
                    <a:pt x="139700" y="275590"/>
                  </a:lnTo>
                  <a:lnTo>
                    <a:pt x="152476" y="262890"/>
                  </a:lnTo>
                  <a:lnTo>
                    <a:pt x="152196" y="264160"/>
                  </a:lnTo>
                  <a:lnTo>
                    <a:pt x="152908" y="262890"/>
                  </a:lnTo>
                  <a:lnTo>
                    <a:pt x="155054" y="259080"/>
                  </a:lnTo>
                  <a:lnTo>
                    <a:pt x="155092" y="260350"/>
                  </a:lnTo>
                  <a:lnTo>
                    <a:pt x="156870" y="259080"/>
                  </a:lnTo>
                  <a:lnTo>
                    <a:pt x="160413" y="256540"/>
                  </a:lnTo>
                  <a:lnTo>
                    <a:pt x="163880" y="250190"/>
                  </a:lnTo>
                  <a:lnTo>
                    <a:pt x="168516" y="246380"/>
                  </a:lnTo>
                  <a:lnTo>
                    <a:pt x="168465" y="247650"/>
                  </a:lnTo>
                  <a:lnTo>
                    <a:pt x="169316" y="247650"/>
                  </a:lnTo>
                  <a:lnTo>
                    <a:pt x="169913" y="246202"/>
                  </a:lnTo>
                  <a:lnTo>
                    <a:pt x="171411" y="242570"/>
                  </a:lnTo>
                  <a:lnTo>
                    <a:pt x="176136" y="243840"/>
                  </a:lnTo>
                  <a:lnTo>
                    <a:pt x="175310" y="240030"/>
                  </a:lnTo>
                  <a:lnTo>
                    <a:pt x="176250" y="240030"/>
                  </a:lnTo>
                  <a:lnTo>
                    <a:pt x="176136" y="241020"/>
                  </a:lnTo>
                  <a:lnTo>
                    <a:pt x="176110" y="241300"/>
                  </a:lnTo>
                  <a:lnTo>
                    <a:pt x="177139" y="240030"/>
                  </a:lnTo>
                  <a:lnTo>
                    <a:pt x="182308" y="233680"/>
                  </a:lnTo>
                  <a:lnTo>
                    <a:pt x="188810" y="227330"/>
                  </a:lnTo>
                  <a:lnTo>
                    <a:pt x="195541" y="220980"/>
                  </a:lnTo>
                  <a:lnTo>
                    <a:pt x="202438" y="214630"/>
                  </a:lnTo>
                  <a:lnTo>
                    <a:pt x="202946" y="218440"/>
                  </a:lnTo>
                  <a:lnTo>
                    <a:pt x="202946" y="1168"/>
                  </a:lnTo>
                  <a:lnTo>
                    <a:pt x="202895" y="138430"/>
                  </a:lnTo>
                  <a:lnTo>
                    <a:pt x="202806" y="139700"/>
                  </a:lnTo>
                  <a:lnTo>
                    <a:pt x="202768" y="140843"/>
                  </a:lnTo>
                  <a:lnTo>
                    <a:pt x="202552" y="141122"/>
                  </a:lnTo>
                  <a:lnTo>
                    <a:pt x="202552" y="156210"/>
                  </a:lnTo>
                  <a:lnTo>
                    <a:pt x="202463" y="200660"/>
                  </a:lnTo>
                  <a:lnTo>
                    <a:pt x="202095" y="200977"/>
                  </a:lnTo>
                  <a:lnTo>
                    <a:pt x="202095" y="208280"/>
                  </a:lnTo>
                  <a:lnTo>
                    <a:pt x="197358" y="213360"/>
                  </a:lnTo>
                  <a:lnTo>
                    <a:pt x="192354" y="217373"/>
                  </a:lnTo>
                  <a:lnTo>
                    <a:pt x="191820" y="218440"/>
                  </a:lnTo>
                  <a:lnTo>
                    <a:pt x="192163" y="217563"/>
                  </a:lnTo>
                  <a:lnTo>
                    <a:pt x="192354" y="217373"/>
                  </a:lnTo>
                  <a:lnTo>
                    <a:pt x="193725" y="214630"/>
                  </a:lnTo>
                  <a:lnTo>
                    <a:pt x="198081" y="210820"/>
                  </a:lnTo>
                  <a:lnTo>
                    <a:pt x="198107" y="212090"/>
                  </a:lnTo>
                  <a:lnTo>
                    <a:pt x="199047" y="210616"/>
                  </a:lnTo>
                  <a:lnTo>
                    <a:pt x="199694" y="209550"/>
                  </a:lnTo>
                  <a:lnTo>
                    <a:pt x="200977" y="208280"/>
                  </a:lnTo>
                  <a:lnTo>
                    <a:pt x="202095" y="208280"/>
                  </a:lnTo>
                  <a:lnTo>
                    <a:pt x="202095" y="200977"/>
                  </a:lnTo>
                  <a:lnTo>
                    <a:pt x="196557" y="205740"/>
                  </a:lnTo>
                  <a:lnTo>
                    <a:pt x="189407" y="210820"/>
                  </a:lnTo>
                  <a:lnTo>
                    <a:pt x="187744" y="212940"/>
                  </a:lnTo>
                  <a:lnTo>
                    <a:pt x="187744" y="222250"/>
                  </a:lnTo>
                  <a:lnTo>
                    <a:pt x="187667" y="222427"/>
                  </a:lnTo>
                  <a:lnTo>
                    <a:pt x="186563" y="223520"/>
                  </a:lnTo>
                  <a:lnTo>
                    <a:pt x="183273" y="226999"/>
                  </a:lnTo>
                  <a:lnTo>
                    <a:pt x="183883" y="226060"/>
                  </a:lnTo>
                  <a:lnTo>
                    <a:pt x="185508" y="223520"/>
                  </a:lnTo>
                  <a:lnTo>
                    <a:pt x="187579" y="222427"/>
                  </a:lnTo>
                  <a:lnTo>
                    <a:pt x="187744" y="222250"/>
                  </a:lnTo>
                  <a:lnTo>
                    <a:pt x="187744" y="212940"/>
                  </a:lnTo>
                  <a:lnTo>
                    <a:pt x="184467" y="217106"/>
                  </a:lnTo>
                  <a:lnTo>
                    <a:pt x="184086" y="217106"/>
                  </a:lnTo>
                  <a:lnTo>
                    <a:pt x="183019" y="218198"/>
                  </a:lnTo>
                  <a:lnTo>
                    <a:pt x="183019" y="226060"/>
                  </a:lnTo>
                  <a:lnTo>
                    <a:pt x="182753" y="227901"/>
                  </a:lnTo>
                  <a:lnTo>
                    <a:pt x="182499" y="227901"/>
                  </a:lnTo>
                  <a:lnTo>
                    <a:pt x="177952" y="232410"/>
                  </a:lnTo>
                  <a:lnTo>
                    <a:pt x="173139" y="237490"/>
                  </a:lnTo>
                  <a:lnTo>
                    <a:pt x="168402" y="242570"/>
                  </a:lnTo>
                  <a:lnTo>
                    <a:pt x="173139" y="236220"/>
                  </a:lnTo>
                  <a:lnTo>
                    <a:pt x="176771" y="232410"/>
                  </a:lnTo>
                  <a:lnTo>
                    <a:pt x="177977" y="231140"/>
                  </a:lnTo>
                  <a:lnTo>
                    <a:pt x="183019" y="226060"/>
                  </a:lnTo>
                  <a:lnTo>
                    <a:pt x="183019" y="218198"/>
                  </a:lnTo>
                  <a:lnTo>
                    <a:pt x="179057" y="222250"/>
                  </a:lnTo>
                  <a:lnTo>
                    <a:pt x="173101" y="227330"/>
                  </a:lnTo>
                  <a:lnTo>
                    <a:pt x="166979" y="232410"/>
                  </a:lnTo>
                  <a:lnTo>
                    <a:pt x="171754" y="227330"/>
                  </a:lnTo>
                  <a:lnTo>
                    <a:pt x="176377" y="222250"/>
                  </a:lnTo>
                  <a:lnTo>
                    <a:pt x="179933" y="217106"/>
                  </a:lnTo>
                  <a:lnTo>
                    <a:pt x="185407" y="210820"/>
                  </a:lnTo>
                  <a:lnTo>
                    <a:pt x="191033" y="204470"/>
                  </a:lnTo>
                  <a:lnTo>
                    <a:pt x="196723" y="199390"/>
                  </a:lnTo>
                  <a:lnTo>
                    <a:pt x="202412" y="193040"/>
                  </a:lnTo>
                  <a:lnTo>
                    <a:pt x="202463" y="200660"/>
                  </a:lnTo>
                  <a:lnTo>
                    <a:pt x="202463" y="156210"/>
                  </a:lnTo>
                  <a:lnTo>
                    <a:pt x="202272" y="155651"/>
                  </a:lnTo>
                  <a:lnTo>
                    <a:pt x="202272" y="161290"/>
                  </a:lnTo>
                  <a:lnTo>
                    <a:pt x="202247" y="162318"/>
                  </a:lnTo>
                  <a:lnTo>
                    <a:pt x="202031" y="162572"/>
                  </a:lnTo>
                  <a:lnTo>
                    <a:pt x="202031" y="172720"/>
                  </a:lnTo>
                  <a:lnTo>
                    <a:pt x="202006" y="173990"/>
                  </a:lnTo>
                  <a:lnTo>
                    <a:pt x="201917" y="179070"/>
                  </a:lnTo>
                  <a:lnTo>
                    <a:pt x="201803" y="186690"/>
                  </a:lnTo>
                  <a:lnTo>
                    <a:pt x="196938" y="191770"/>
                  </a:lnTo>
                  <a:lnTo>
                    <a:pt x="191757" y="198120"/>
                  </a:lnTo>
                  <a:lnTo>
                    <a:pt x="186359" y="203200"/>
                  </a:lnTo>
                  <a:lnTo>
                    <a:pt x="182816" y="209550"/>
                  </a:lnTo>
                  <a:lnTo>
                    <a:pt x="178231" y="214630"/>
                  </a:lnTo>
                  <a:lnTo>
                    <a:pt x="173520" y="219710"/>
                  </a:lnTo>
                  <a:lnTo>
                    <a:pt x="169583" y="224790"/>
                  </a:lnTo>
                  <a:lnTo>
                    <a:pt x="169125" y="224790"/>
                  </a:lnTo>
                  <a:lnTo>
                    <a:pt x="163728" y="232410"/>
                  </a:lnTo>
                  <a:lnTo>
                    <a:pt x="157454" y="238760"/>
                  </a:lnTo>
                  <a:lnTo>
                    <a:pt x="150977" y="245021"/>
                  </a:lnTo>
                  <a:lnTo>
                    <a:pt x="150977" y="251942"/>
                  </a:lnTo>
                  <a:lnTo>
                    <a:pt x="150304" y="252730"/>
                  </a:lnTo>
                  <a:lnTo>
                    <a:pt x="149085" y="254000"/>
                  </a:lnTo>
                  <a:lnTo>
                    <a:pt x="145630" y="257810"/>
                  </a:lnTo>
                  <a:lnTo>
                    <a:pt x="138912" y="266700"/>
                  </a:lnTo>
                  <a:lnTo>
                    <a:pt x="132029" y="274320"/>
                  </a:lnTo>
                  <a:lnTo>
                    <a:pt x="130784" y="275590"/>
                  </a:lnTo>
                  <a:lnTo>
                    <a:pt x="128320" y="278130"/>
                  </a:lnTo>
                  <a:lnTo>
                    <a:pt x="127203" y="279400"/>
                  </a:lnTo>
                  <a:lnTo>
                    <a:pt x="124612" y="281940"/>
                  </a:lnTo>
                  <a:lnTo>
                    <a:pt x="127088" y="279400"/>
                  </a:lnTo>
                  <a:lnTo>
                    <a:pt x="128320" y="278130"/>
                  </a:lnTo>
                  <a:lnTo>
                    <a:pt x="130771" y="275590"/>
                  </a:lnTo>
                  <a:lnTo>
                    <a:pt x="134670" y="270510"/>
                  </a:lnTo>
                  <a:lnTo>
                    <a:pt x="139077" y="262890"/>
                  </a:lnTo>
                  <a:lnTo>
                    <a:pt x="139534" y="262890"/>
                  </a:lnTo>
                  <a:lnTo>
                    <a:pt x="139242" y="264160"/>
                  </a:lnTo>
                  <a:lnTo>
                    <a:pt x="140004" y="262890"/>
                  </a:lnTo>
                  <a:lnTo>
                    <a:pt x="142316" y="259080"/>
                  </a:lnTo>
                  <a:lnTo>
                    <a:pt x="144157" y="257810"/>
                  </a:lnTo>
                  <a:lnTo>
                    <a:pt x="145999" y="256540"/>
                  </a:lnTo>
                  <a:lnTo>
                    <a:pt x="149136" y="252730"/>
                  </a:lnTo>
                  <a:lnTo>
                    <a:pt x="150241" y="252730"/>
                  </a:lnTo>
                  <a:lnTo>
                    <a:pt x="150977" y="251942"/>
                  </a:lnTo>
                  <a:lnTo>
                    <a:pt x="150977" y="245021"/>
                  </a:lnTo>
                  <a:lnTo>
                    <a:pt x="144551" y="251460"/>
                  </a:lnTo>
                  <a:lnTo>
                    <a:pt x="142570" y="254000"/>
                  </a:lnTo>
                  <a:lnTo>
                    <a:pt x="140652" y="255270"/>
                  </a:lnTo>
                  <a:lnTo>
                    <a:pt x="138163" y="257810"/>
                  </a:lnTo>
                  <a:lnTo>
                    <a:pt x="137528" y="256540"/>
                  </a:lnTo>
                  <a:lnTo>
                    <a:pt x="132067" y="262890"/>
                  </a:lnTo>
                  <a:lnTo>
                    <a:pt x="118694" y="273050"/>
                  </a:lnTo>
                  <a:lnTo>
                    <a:pt x="113207" y="279400"/>
                  </a:lnTo>
                  <a:lnTo>
                    <a:pt x="113042" y="278130"/>
                  </a:lnTo>
                  <a:lnTo>
                    <a:pt x="112966" y="279400"/>
                  </a:lnTo>
                  <a:lnTo>
                    <a:pt x="112890" y="280670"/>
                  </a:lnTo>
                  <a:lnTo>
                    <a:pt x="112725" y="280720"/>
                  </a:lnTo>
                  <a:lnTo>
                    <a:pt x="112725" y="288290"/>
                  </a:lnTo>
                  <a:lnTo>
                    <a:pt x="110947" y="292100"/>
                  </a:lnTo>
                  <a:lnTo>
                    <a:pt x="110718" y="292163"/>
                  </a:lnTo>
                  <a:lnTo>
                    <a:pt x="110718" y="295910"/>
                  </a:lnTo>
                  <a:lnTo>
                    <a:pt x="105651" y="303530"/>
                  </a:lnTo>
                  <a:lnTo>
                    <a:pt x="102844" y="306070"/>
                  </a:lnTo>
                  <a:lnTo>
                    <a:pt x="102831" y="303530"/>
                  </a:lnTo>
                  <a:lnTo>
                    <a:pt x="109410" y="297180"/>
                  </a:lnTo>
                  <a:lnTo>
                    <a:pt x="110718" y="295910"/>
                  </a:lnTo>
                  <a:lnTo>
                    <a:pt x="110718" y="292163"/>
                  </a:lnTo>
                  <a:lnTo>
                    <a:pt x="106133" y="293344"/>
                  </a:lnTo>
                  <a:lnTo>
                    <a:pt x="104952" y="294640"/>
                  </a:lnTo>
                  <a:lnTo>
                    <a:pt x="102755" y="297180"/>
                  </a:lnTo>
                  <a:lnTo>
                    <a:pt x="102730" y="295910"/>
                  </a:lnTo>
                  <a:lnTo>
                    <a:pt x="106133" y="293344"/>
                  </a:lnTo>
                  <a:lnTo>
                    <a:pt x="109461" y="290830"/>
                  </a:lnTo>
                  <a:lnTo>
                    <a:pt x="112725" y="288290"/>
                  </a:lnTo>
                  <a:lnTo>
                    <a:pt x="112725" y="280720"/>
                  </a:lnTo>
                  <a:lnTo>
                    <a:pt x="107683" y="281940"/>
                  </a:lnTo>
                  <a:lnTo>
                    <a:pt x="110109" y="284480"/>
                  </a:lnTo>
                  <a:lnTo>
                    <a:pt x="108077" y="284480"/>
                  </a:lnTo>
                  <a:lnTo>
                    <a:pt x="106883" y="287020"/>
                  </a:lnTo>
                  <a:lnTo>
                    <a:pt x="104927" y="289560"/>
                  </a:lnTo>
                  <a:lnTo>
                    <a:pt x="102666" y="290830"/>
                  </a:lnTo>
                  <a:lnTo>
                    <a:pt x="102603" y="284480"/>
                  </a:lnTo>
                  <a:lnTo>
                    <a:pt x="102539" y="279400"/>
                  </a:lnTo>
                  <a:lnTo>
                    <a:pt x="102527" y="278130"/>
                  </a:lnTo>
                  <a:lnTo>
                    <a:pt x="108737" y="270510"/>
                  </a:lnTo>
                  <a:lnTo>
                    <a:pt x="109994" y="269240"/>
                  </a:lnTo>
                  <a:lnTo>
                    <a:pt x="115023" y="264160"/>
                  </a:lnTo>
                  <a:lnTo>
                    <a:pt x="121412" y="257810"/>
                  </a:lnTo>
                  <a:lnTo>
                    <a:pt x="122732" y="256540"/>
                  </a:lnTo>
                  <a:lnTo>
                    <a:pt x="127965" y="251460"/>
                  </a:lnTo>
                  <a:lnTo>
                    <a:pt x="127647" y="252730"/>
                  </a:lnTo>
                  <a:lnTo>
                    <a:pt x="128701" y="251460"/>
                  </a:lnTo>
                  <a:lnTo>
                    <a:pt x="130822" y="248920"/>
                  </a:lnTo>
                  <a:lnTo>
                    <a:pt x="134594" y="246380"/>
                  </a:lnTo>
                  <a:lnTo>
                    <a:pt x="136486" y="245097"/>
                  </a:lnTo>
                  <a:lnTo>
                    <a:pt x="137248" y="243840"/>
                  </a:lnTo>
                  <a:lnTo>
                    <a:pt x="140360" y="238760"/>
                  </a:lnTo>
                  <a:lnTo>
                    <a:pt x="145338" y="234962"/>
                  </a:lnTo>
                  <a:lnTo>
                    <a:pt x="145237" y="236220"/>
                  </a:lnTo>
                  <a:lnTo>
                    <a:pt x="146151" y="236220"/>
                  </a:lnTo>
                  <a:lnTo>
                    <a:pt x="146824" y="234784"/>
                  </a:lnTo>
                  <a:lnTo>
                    <a:pt x="148501" y="231140"/>
                  </a:lnTo>
                  <a:lnTo>
                    <a:pt x="153390" y="231140"/>
                  </a:lnTo>
                  <a:lnTo>
                    <a:pt x="153162" y="229870"/>
                  </a:lnTo>
                  <a:lnTo>
                    <a:pt x="152730" y="227330"/>
                  </a:lnTo>
                  <a:lnTo>
                    <a:pt x="153657" y="227330"/>
                  </a:lnTo>
                  <a:lnTo>
                    <a:pt x="153555" y="228155"/>
                  </a:lnTo>
                  <a:lnTo>
                    <a:pt x="153504" y="228600"/>
                  </a:lnTo>
                  <a:lnTo>
                    <a:pt x="183273" y="199390"/>
                  </a:lnTo>
                  <a:lnTo>
                    <a:pt x="187223" y="194310"/>
                  </a:lnTo>
                  <a:lnTo>
                    <a:pt x="191909" y="189230"/>
                  </a:lnTo>
                  <a:lnTo>
                    <a:pt x="201917" y="179070"/>
                  </a:lnTo>
                  <a:lnTo>
                    <a:pt x="201917" y="174078"/>
                  </a:lnTo>
                  <a:lnTo>
                    <a:pt x="199136" y="176530"/>
                  </a:lnTo>
                  <a:lnTo>
                    <a:pt x="196367" y="180340"/>
                  </a:lnTo>
                  <a:lnTo>
                    <a:pt x="193878" y="182880"/>
                  </a:lnTo>
                  <a:lnTo>
                    <a:pt x="181254" y="194310"/>
                  </a:lnTo>
                  <a:lnTo>
                    <a:pt x="155333" y="219710"/>
                  </a:lnTo>
                  <a:lnTo>
                    <a:pt x="147154" y="227901"/>
                  </a:lnTo>
                  <a:lnTo>
                    <a:pt x="145173" y="229870"/>
                  </a:lnTo>
                  <a:lnTo>
                    <a:pt x="142633" y="232410"/>
                  </a:lnTo>
                  <a:lnTo>
                    <a:pt x="141795" y="232410"/>
                  </a:lnTo>
                  <a:lnTo>
                    <a:pt x="141312" y="233680"/>
                  </a:lnTo>
                  <a:lnTo>
                    <a:pt x="140855" y="233680"/>
                  </a:lnTo>
                  <a:lnTo>
                    <a:pt x="143052" y="229870"/>
                  </a:lnTo>
                  <a:lnTo>
                    <a:pt x="145173" y="229870"/>
                  </a:lnTo>
                  <a:lnTo>
                    <a:pt x="147142" y="227901"/>
                  </a:lnTo>
                  <a:lnTo>
                    <a:pt x="147015" y="227330"/>
                  </a:lnTo>
                  <a:lnTo>
                    <a:pt x="146748" y="226060"/>
                  </a:lnTo>
                  <a:lnTo>
                    <a:pt x="147701" y="226060"/>
                  </a:lnTo>
                  <a:lnTo>
                    <a:pt x="147701" y="227330"/>
                  </a:lnTo>
                  <a:lnTo>
                    <a:pt x="148767" y="226060"/>
                  </a:lnTo>
                  <a:lnTo>
                    <a:pt x="175488" y="198120"/>
                  </a:lnTo>
                  <a:lnTo>
                    <a:pt x="175882" y="196850"/>
                  </a:lnTo>
                  <a:lnTo>
                    <a:pt x="176364" y="196850"/>
                  </a:lnTo>
                  <a:lnTo>
                    <a:pt x="176822" y="195580"/>
                  </a:lnTo>
                  <a:lnTo>
                    <a:pt x="183095" y="190500"/>
                  </a:lnTo>
                  <a:lnTo>
                    <a:pt x="195732" y="177800"/>
                  </a:lnTo>
                  <a:lnTo>
                    <a:pt x="202031" y="172720"/>
                  </a:lnTo>
                  <a:lnTo>
                    <a:pt x="202031" y="162572"/>
                  </a:lnTo>
                  <a:lnTo>
                    <a:pt x="201828" y="162801"/>
                  </a:lnTo>
                  <a:lnTo>
                    <a:pt x="195961" y="168910"/>
                  </a:lnTo>
                  <a:lnTo>
                    <a:pt x="190030" y="175260"/>
                  </a:lnTo>
                  <a:lnTo>
                    <a:pt x="185216" y="181610"/>
                  </a:lnTo>
                  <a:lnTo>
                    <a:pt x="182930" y="184150"/>
                  </a:lnTo>
                  <a:lnTo>
                    <a:pt x="180606" y="186690"/>
                  </a:lnTo>
                  <a:lnTo>
                    <a:pt x="178282" y="187960"/>
                  </a:lnTo>
                  <a:lnTo>
                    <a:pt x="173736" y="191770"/>
                  </a:lnTo>
                  <a:lnTo>
                    <a:pt x="171450" y="194310"/>
                  </a:lnTo>
                  <a:lnTo>
                    <a:pt x="170662" y="195580"/>
                  </a:lnTo>
                  <a:lnTo>
                    <a:pt x="168859" y="198120"/>
                  </a:lnTo>
                  <a:lnTo>
                    <a:pt x="162026" y="204470"/>
                  </a:lnTo>
                  <a:lnTo>
                    <a:pt x="158610" y="208280"/>
                  </a:lnTo>
                  <a:lnTo>
                    <a:pt x="152387" y="214134"/>
                  </a:lnTo>
                  <a:lnTo>
                    <a:pt x="152450" y="214630"/>
                  </a:lnTo>
                  <a:lnTo>
                    <a:pt x="152527" y="215303"/>
                  </a:lnTo>
                  <a:lnTo>
                    <a:pt x="152387" y="214134"/>
                  </a:lnTo>
                  <a:lnTo>
                    <a:pt x="152285" y="213220"/>
                  </a:lnTo>
                  <a:lnTo>
                    <a:pt x="152158" y="212090"/>
                  </a:lnTo>
                  <a:lnTo>
                    <a:pt x="152450" y="212090"/>
                  </a:lnTo>
                  <a:lnTo>
                    <a:pt x="153073" y="213220"/>
                  </a:lnTo>
                  <a:lnTo>
                    <a:pt x="154051" y="212090"/>
                  </a:lnTo>
                  <a:lnTo>
                    <a:pt x="160655" y="204470"/>
                  </a:lnTo>
                  <a:lnTo>
                    <a:pt x="168694" y="196850"/>
                  </a:lnTo>
                  <a:lnTo>
                    <a:pt x="176974" y="187960"/>
                  </a:lnTo>
                  <a:lnTo>
                    <a:pt x="185420" y="180340"/>
                  </a:lnTo>
                  <a:lnTo>
                    <a:pt x="189661" y="172720"/>
                  </a:lnTo>
                  <a:lnTo>
                    <a:pt x="195999" y="167640"/>
                  </a:lnTo>
                  <a:lnTo>
                    <a:pt x="202069" y="161290"/>
                  </a:lnTo>
                  <a:lnTo>
                    <a:pt x="202272" y="161290"/>
                  </a:lnTo>
                  <a:lnTo>
                    <a:pt x="202272" y="155651"/>
                  </a:lnTo>
                  <a:lnTo>
                    <a:pt x="202184" y="155155"/>
                  </a:lnTo>
                  <a:lnTo>
                    <a:pt x="202006" y="154838"/>
                  </a:lnTo>
                  <a:lnTo>
                    <a:pt x="201980" y="156210"/>
                  </a:lnTo>
                  <a:lnTo>
                    <a:pt x="200380" y="158750"/>
                  </a:lnTo>
                  <a:lnTo>
                    <a:pt x="198742" y="160020"/>
                  </a:lnTo>
                  <a:lnTo>
                    <a:pt x="197434" y="162318"/>
                  </a:lnTo>
                  <a:lnTo>
                    <a:pt x="197040" y="162801"/>
                  </a:lnTo>
                  <a:lnTo>
                    <a:pt x="183451" y="175260"/>
                  </a:lnTo>
                  <a:lnTo>
                    <a:pt x="169316" y="189230"/>
                  </a:lnTo>
                  <a:lnTo>
                    <a:pt x="155168" y="204470"/>
                  </a:lnTo>
                  <a:lnTo>
                    <a:pt x="150114" y="209575"/>
                  </a:lnTo>
                  <a:lnTo>
                    <a:pt x="150114" y="216522"/>
                  </a:lnTo>
                  <a:lnTo>
                    <a:pt x="147231" y="220980"/>
                  </a:lnTo>
                  <a:lnTo>
                    <a:pt x="146088" y="220980"/>
                  </a:lnTo>
                  <a:lnTo>
                    <a:pt x="143230" y="224790"/>
                  </a:lnTo>
                  <a:lnTo>
                    <a:pt x="140512" y="226961"/>
                  </a:lnTo>
                  <a:lnTo>
                    <a:pt x="140512" y="233680"/>
                  </a:lnTo>
                  <a:lnTo>
                    <a:pt x="137248" y="237490"/>
                  </a:lnTo>
                  <a:lnTo>
                    <a:pt x="133883" y="241300"/>
                  </a:lnTo>
                  <a:lnTo>
                    <a:pt x="130390" y="243840"/>
                  </a:lnTo>
                  <a:lnTo>
                    <a:pt x="133667" y="240030"/>
                  </a:lnTo>
                  <a:lnTo>
                    <a:pt x="136461" y="236220"/>
                  </a:lnTo>
                  <a:lnTo>
                    <a:pt x="139827" y="233680"/>
                  </a:lnTo>
                  <a:lnTo>
                    <a:pt x="140512" y="233680"/>
                  </a:lnTo>
                  <a:lnTo>
                    <a:pt x="140512" y="226961"/>
                  </a:lnTo>
                  <a:lnTo>
                    <a:pt x="140042" y="227330"/>
                  </a:lnTo>
                  <a:lnTo>
                    <a:pt x="136702" y="231140"/>
                  </a:lnTo>
                  <a:lnTo>
                    <a:pt x="136347" y="231140"/>
                  </a:lnTo>
                  <a:lnTo>
                    <a:pt x="131610" y="236220"/>
                  </a:lnTo>
                  <a:lnTo>
                    <a:pt x="126276" y="240411"/>
                  </a:lnTo>
                  <a:lnTo>
                    <a:pt x="126276" y="247650"/>
                  </a:lnTo>
                  <a:lnTo>
                    <a:pt x="125145" y="248920"/>
                  </a:lnTo>
                  <a:lnTo>
                    <a:pt x="126161" y="246380"/>
                  </a:lnTo>
                  <a:lnTo>
                    <a:pt x="126276" y="247650"/>
                  </a:lnTo>
                  <a:lnTo>
                    <a:pt x="126276" y="240411"/>
                  </a:lnTo>
                  <a:lnTo>
                    <a:pt x="121907" y="243840"/>
                  </a:lnTo>
                  <a:lnTo>
                    <a:pt x="120713" y="245097"/>
                  </a:lnTo>
                  <a:lnTo>
                    <a:pt x="119964" y="246189"/>
                  </a:lnTo>
                  <a:lnTo>
                    <a:pt x="120319" y="245516"/>
                  </a:lnTo>
                  <a:lnTo>
                    <a:pt x="120713" y="245097"/>
                  </a:lnTo>
                  <a:lnTo>
                    <a:pt x="122466" y="242570"/>
                  </a:lnTo>
                  <a:lnTo>
                    <a:pt x="125298" y="240030"/>
                  </a:lnTo>
                  <a:lnTo>
                    <a:pt x="125018" y="241020"/>
                  </a:lnTo>
                  <a:lnTo>
                    <a:pt x="125082" y="241300"/>
                  </a:lnTo>
                  <a:lnTo>
                    <a:pt x="125895" y="240030"/>
                  </a:lnTo>
                  <a:lnTo>
                    <a:pt x="128358" y="236220"/>
                  </a:lnTo>
                  <a:lnTo>
                    <a:pt x="128384" y="237490"/>
                  </a:lnTo>
                  <a:lnTo>
                    <a:pt x="129908" y="236220"/>
                  </a:lnTo>
                  <a:lnTo>
                    <a:pt x="134467" y="232410"/>
                  </a:lnTo>
                  <a:lnTo>
                    <a:pt x="138734" y="226060"/>
                  </a:lnTo>
                  <a:lnTo>
                    <a:pt x="144399" y="220713"/>
                  </a:lnTo>
                  <a:lnTo>
                    <a:pt x="144322" y="220980"/>
                  </a:lnTo>
                  <a:lnTo>
                    <a:pt x="143967" y="222250"/>
                  </a:lnTo>
                  <a:lnTo>
                    <a:pt x="144945" y="220980"/>
                  </a:lnTo>
                  <a:lnTo>
                    <a:pt x="145084" y="220713"/>
                  </a:lnTo>
                  <a:lnTo>
                    <a:pt x="147561" y="215900"/>
                  </a:lnTo>
                  <a:lnTo>
                    <a:pt x="150114" y="216522"/>
                  </a:lnTo>
                  <a:lnTo>
                    <a:pt x="150114" y="209575"/>
                  </a:lnTo>
                  <a:lnTo>
                    <a:pt x="141312" y="218440"/>
                  </a:lnTo>
                  <a:lnTo>
                    <a:pt x="140931" y="218440"/>
                  </a:lnTo>
                  <a:lnTo>
                    <a:pt x="131622" y="228600"/>
                  </a:lnTo>
                  <a:lnTo>
                    <a:pt x="121856" y="237490"/>
                  </a:lnTo>
                  <a:lnTo>
                    <a:pt x="111963" y="246380"/>
                  </a:lnTo>
                  <a:lnTo>
                    <a:pt x="102298" y="256540"/>
                  </a:lnTo>
                  <a:lnTo>
                    <a:pt x="102412" y="251460"/>
                  </a:lnTo>
                  <a:lnTo>
                    <a:pt x="102743" y="250190"/>
                  </a:lnTo>
                  <a:lnTo>
                    <a:pt x="107950" y="245097"/>
                  </a:lnTo>
                  <a:lnTo>
                    <a:pt x="113207" y="238760"/>
                  </a:lnTo>
                  <a:lnTo>
                    <a:pt x="115938" y="236220"/>
                  </a:lnTo>
                  <a:lnTo>
                    <a:pt x="118656" y="233680"/>
                  </a:lnTo>
                  <a:lnTo>
                    <a:pt x="118414" y="234784"/>
                  </a:lnTo>
                  <a:lnTo>
                    <a:pt x="119151" y="233680"/>
                  </a:lnTo>
                  <a:lnTo>
                    <a:pt x="121691" y="229870"/>
                  </a:lnTo>
                  <a:lnTo>
                    <a:pt x="121716" y="231140"/>
                  </a:lnTo>
                  <a:lnTo>
                    <a:pt x="123126" y="229870"/>
                  </a:lnTo>
                  <a:lnTo>
                    <a:pt x="124523" y="228600"/>
                  </a:lnTo>
                  <a:lnTo>
                    <a:pt x="126936" y="226060"/>
                  </a:lnTo>
                  <a:lnTo>
                    <a:pt x="128092" y="224790"/>
                  </a:lnTo>
                  <a:lnTo>
                    <a:pt x="129247" y="223520"/>
                  </a:lnTo>
                  <a:lnTo>
                    <a:pt x="130530" y="222250"/>
                  </a:lnTo>
                  <a:lnTo>
                    <a:pt x="131508" y="220980"/>
                  </a:lnTo>
                  <a:lnTo>
                    <a:pt x="131559" y="220713"/>
                  </a:lnTo>
                  <a:lnTo>
                    <a:pt x="131775" y="219710"/>
                  </a:lnTo>
                  <a:lnTo>
                    <a:pt x="132600" y="219710"/>
                  </a:lnTo>
                  <a:lnTo>
                    <a:pt x="134226" y="218440"/>
                  </a:lnTo>
                  <a:lnTo>
                    <a:pt x="135928" y="215900"/>
                  </a:lnTo>
                  <a:lnTo>
                    <a:pt x="137591" y="214630"/>
                  </a:lnTo>
                  <a:lnTo>
                    <a:pt x="138442" y="214630"/>
                  </a:lnTo>
                  <a:lnTo>
                    <a:pt x="139077" y="213360"/>
                  </a:lnTo>
                  <a:lnTo>
                    <a:pt x="141541" y="210820"/>
                  </a:lnTo>
                  <a:lnTo>
                    <a:pt x="143052" y="209550"/>
                  </a:lnTo>
                  <a:lnTo>
                    <a:pt x="144424" y="209550"/>
                  </a:lnTo>
                  <a:lnTo>
                    <a:pt x="145008" y="207010"/>
                  </a:lnTo>
                  <a:lnTo>
                    <a:pt x="150202" y="203200"/>
                  </a:lnTo>
                  <a:lnTo>
                    <a:pt x="160769" y="193040"/>
                  </a:lnTo>
                  <a:lnTo>
                    <a:pt x="166116" y="189230"/>
                  </a:lnTo>
                  <a:lnTo>
                    <a:pt x="172250" y="181610"/>
                  </a:lnTo>
                  <a:lnTo>
                    <a:pt x="179438" y="173990"/>
                  </a:lnTo>
                  <a:lnTo>
                    <a:pt x="186778" y="167640"/>
                  </a:lnTo>
                  <a:lnTo>
                    <a:pt x="193357" y="160020"/>
                  </a:lnTo>
                  <a:lnTo>
                    <a:pt x="193751" y="160020"/>
                  </a:lnTo>
                  <a:lnTo>
                    <a:pt x="196418" y="157480"/>
                  </a:lnTo>
                  <a:lnTo>
                    <a:pt x="199377" y="153670"/>
                  </a:lnTo>
                  <a:lnTo>
                    <a:pt x="202412" y="151130"/>
                  </a:lnTo>
                  <a:lnTo>
                    <a:pt x="202488" y="155333"/>
                  </a:lnTo>
                  <a:lnTo>
                    <a:pt x="202552" y="156210"/>
                  </a:lnTo>
                  <a:lnTo>
                    <a:pt x="202552" y="141122"/>
                  </a:lnTo>
                  <a:lnTo>
                    <a:pt x="202488" y="146088"/>
                  </a:lnTo>
                  <a:lnTo>
                    <a:pt x="202488" y="147320"/>
                  </a:lnTo>
                  <a:lnTo>
                    <a:pt x="202006" y="147320"/>
                  </a:lnTo>
                  <a:lnTo>
                    <a:pt x="202488" y="146088"/>
                  </a:lnTo>
                  <a:lnTo>
                    <a:pt x="202488" y="141198"/>
                  </a:lnTo>
                  <a:lnTo>
                    <a:pt x="201650" y="142240"/>
                  </a:lnTo>
                  <a:lnTo>
                    <a:pt x="201549" y="142367"/>
                  </a:lnTo>
                  <a:lnTo>
                    <a:pt x="201549" y="147320"/>
                  </a:lnTo>
                  <a:lnTo>
                    <a:pt x="201028" y="148590"/>
                  </a:lnTo>
                  <a:lnTo>
                    <a:pt x="201498" y="147320"/>
                  </a:lnTo>
                  <a:lnTo>
                    <a:pt x="201549" y="142367"/>
                  </a:lnTo>
                  <a:lnTo>
                    <a:pt x="198361" y="146011"/>
                  </a:lnTo>
                  <a:lnTo>
                    <a:pt x="194144" y="149809"/>
                  </a:lnTo>
                  <a:lnTo>
                    <a:pt x="193624" y="150495"/>
                  </a:lnTo>
                  <a:lnTo>
                    <a:pt x="190436" y="154838"/>
                  </a:lnTo>
                  <a:lnTo>
                    <a:pt x="190131" y="155155"/>
                  </a:lnTo>
                  <a:lnTo>
                    <a:pt x="183476" y="161290"/>
                  </a:lnTo>
                  <a:lnTo>
                    <a:pt x="176517" y="168910"/>
                  </a:lnTo>
                  <a:lnTo>
                    <a:pt x="169494" y="175260"/>
                  </a:lnTo>
                  <a:lnTo>
                    <a:pt x="162420" y="182880"/>
                  </a:lnTo>
                  <a:lnTo>
                    <a:pt x="150202" y="195580"/>
                  </a:lnTo>
                  <a:lnTo>
                    <a:pt x="144157" y="201930"/>
                  </a:lnTo>
                  <a:lnTo>
                    <a:pt x="138214" y="208280"/>
                  </a:lnTo>
                  <a:lnTo>
                    <a:pt x="134264" y="212090"/>
                  </a:lnTo>
                  <a:lnTo>
                    <a:pt x="133489" y="212090"/>
                  </a:lnTo>
                  <a:lnTo>
                    <a:pt x="132854" y="213360"/>
                  </a:lnTo>
                  <a:lnTo>
                    <a:pt x="132207" y="213360"/>
                  </a:lnTo>
                  <a:lnTo>
                    <a:pt x="124574" y="220980"/>
                  </a:lnTo>
                  <a:lnTo>
                    <a:pt x="120853" y="224790"/>
                  </a:lnTo>
                  <a:lnTo>
                    <a:pt x="120484" y="223520"/>
                  </a:lnTo>
                  <a:lnTo>
                    <a:pt x="116217" y="228600"/>
                  </a:lnTo>
                  <a:lnTo>
                    <a:pt x="111747" y="232410"/>
                  </a:lnTo>
                  <a:lnTo>
                    <a:pt x="107188" y="236220"/>
                  </a:lnTo>
                  <a:lnTo>
                    <a:pt x="108686" y="234950"/>
                  </a:lnTo>
                  <a:lnTo>
                    <a:pt x="108788" y="234784"/>
                  </a:lnTo>
                  <a:lnTo>
                    <a:pt x="110147" y="232410"/>
                  </a:lnTo>
                  <a:lnTo>
                    <a:pt x="111544" y="231140"/>
                  </a:lnTo>
                  <a:lnTo>
                    <a:pt x="111747" y="231140"/>
                  </a:lnTo>
                  <a:lnTo>
                    <a:pt x="122415" y="219710"/>
                  </a:lnTo>
                  <a:lnTo>
                    <a:pt x="134086" y="207010"/>
                  </a:lnTo>
                  <a:lnTo>
                    <a:pt x="144386" y="196850"/>
                  </a:lnTo>
                  <a:lnTo>
                    <a:pt x="145669" y="195580"/>
                  </a:lnTo>
                  <a:lnTo>
                    <a:pt x="156121" y="184150"/>
                  </a:lnTo>
                  <a:lnTo>
                    <a:pt x="167462" y="172720"/>
                  </a:lnTo>
                  <a:lnTo>
                    <a:pt x="168922" y="171450"/>
                  </a:lnTo>
                  <a:lnTo>
                    <a:pt x="178879" y="162801"/>
                  </a:lnTo>
                  <a:lnTo>
                    <a:pt x="179387" y="162318"/>
                  </a:lnTo>
                  <a:lnTo>
                    <a:pt x="182727" y="158750"/>
                  </a:lnTo>
                  <a:lnTo>
                    <a:pt x="186385" y="154838"/>
                  </a:lnTo>
                  <a:lnTo>
                    <a:pt x="189852" y="151130"/>
                  </a:lnTo>
                  <a:lnTo>
                    <a:pt x="191096" y="149809"/>
                  </a:lnTo>
                  <a:lnTo>
                    <a:pt x="192354" y="148590"/>
                  </a:lnTo>
                  <a:lnTo>
                    <a:pt x="202895" y="138430"/>
                  </a:lnTo>
                  <a:lnTo>
                    <a:pt x="202895" y="1168"/>
                  </a:lnTo>
                  <a:lnTo>
                    <a:pt x="202641" y="1168"/>
                  </a:lnTo>
                  <a:lnTo>
                    <a:pt x="202641" y="116840"/>
                  </a:lnTo>
                  <a:lnTo>
                    <a:pt x="202488" y="117017"/>
                  </a:lnTo>
                  <a:lnTo>
                    <a:pt x="202488" y="132080"/>
                  </a:lnTo>
                  <a:lnTo>
                    <a:pt x="201714" y="133350"/>
                  </a:lnTo>
                  <a:lnTo>
                    <a:pt x="201295" y="133350"/>
                  </a:lnTo>
                  <a:lnTo>
                    <a:pt x="201599" y="132080"/>
                  </a:lnTo>
                  <a:lnTo>
                    <a:pt x="198564" y="135890"/>
                  </a:lnTo>
                  <a:lnTo>
                    <a:pt x="193154" y="138430"/>
                  </a:lnTo>
                  <a:lnTo>
                    <a:pt x="189407" y="144780"/>
                  </a:lnTo>
                  <a:lnTo>
                    <a:pt x="184645" y="148590"/>
                  </a:lnTo>
                  <a:lnTo>
                    <a:pt x="184480" y="147320"/>
                  </a:lnTo>
                  <a:lnTo>
                    <a:pt x="183883" y="147320"/>
                  </a:lnTo>
                  <a:lnTo>
                    <a:pt x="181610" y="151130"/>
                  </a:lnTo>
                  <a:lnTo>
                    <a:pt x="179311" y="150495"/>
                  </a:lnTo>
                  <a:lnTo>
                    <a:pt x="180060" y="149809"/>
                  </a:lnTo>
                  <a:lnTo>
                    <a:pt x="188226" y="142240"/>
                  </a:lnTo>
                  <a:lnTo>
                    <a:pt x="190969" y="139700"/>
                  </a:lnTo>
                  <a:lnTo>
                    <a:pt x="197116" y="132080"/>
                  </a:lnTo>
                  <a:lnTo>
                    <a:pt x="197243" y="132511"/>
                  </a:lnTo>
                  <a:lnTo>
                    <a:pt x="197485" y="133350"/>
                  </a:lnTo>
                  <a:lnTo>
                    <a:pt x="198970" y="132080"/>
                  </a:lnTo>
                  <a:lnTo>
                    <a:pt x="202184" y="128270"/>
                  </a:lnTo>
                  <a:lnTo>
                    <a:pt x="202285" y="129540"/>
                  </a:lnTo>
                  <a:lnTo>
                    <a:pt x="202387" y="130810"/>
                  </a:lnTo>
                  <a:lnTo>
                    <a:pt x="202488" y="132080"/>
                  </a:lnTo>
                  <a:lnTo>
                    <a:pt x="202488" y="117017"/>
                  </a:lnTo>
                  <a:lnTo>
                    <a:pt x="200317" y="119380"/>
                  </a:lnTo>
                  <a:lnTo>
                    <a:pt x="199224" y="120650"/>
                  </a:lnTo>
                  <a:lnTo>
                    <a:pt x="199034" y="120650"/>
                  </a:lnTo>
                  <a:lnTo>
                    <a:pt x="195783" y="124447"/>
                  </a:lnTo>
                  <a:lnTo>
                    <a:pt x="192176" y="128270"/>
                  </a:lnTo>
                  <a:lnTo>
                    <a:pt x="188404" y="132080"/>
                  </a:lnTo>
                  <a:lnTo>
                    <a:pt x="188252" y="132080"/>
                  </a:lnTo>
                  <a:lnTo>
                    <a:pt x="187515" y="133350"/>
                  </a:lnTo>
                  <a:lnTo>
                    <a:pt x="186715" y="133350"/>
                  </a:lnTo>
                  <a:lnTo>
                    <a:pt x="185940" y="134620"/>
                  </a:lnTo>
                  <a:lnTo>
                    <a:pt x="182956" y="137350"/>
                  </a:lnTo>
                  <a:lnTo>
                    <a:pt x="182956" y="142240"/>
                  </a:lnTo>
                  <a:lnTo>
                    <a:pt x="182537" y="143510"/>
                  </a:lnTo>
                  <a:lnTo>
                    <a:pt x="182092" y="143510"/>
                  </a:lnTo>
                  <a:lnTo>
                    <a:pt x="181698" y="144780"/>
                  </a:lnTo>
                  <a:lnTo>
                    <a:pt x="178930" y="146011"/>
                  </a:lnTo>
                  <a:lnTo>
                    <a:pt x="182956" y="142240"/>
                  </a:lnTo>
                  <a:lnTo>
                    <a:pt x="182956" y="137350"/>
                  </a:lnTo>
                  <a:lnTo>
                    <a:pt x="177596" y="142227"/>
                  </a:lnTo>
                  <a:lnTo>
                    <a:pt x="177596" y="154838"/>
                  </a:lnTo>
                  <a:lnTo>
                    <a:pt x="177292" y="154838"/>
                  </a:lnTo>
                  <a:lnTo>
                    <a:pt x="176758" y="153758"/>
                  </a:lnTo>
                  <a:lnTo>
                    <a:pt x="174688" y="155155"/>
                  </a:lnTo>
                  <a:lnTo>
                    <a:pt x="174574" y="155333"/>
                  </a:lnTo>
                  <a:lnTo>
                    <a:pt x="173101" y="157480"/>
                  </a:lnTo>
                  <a:lnTo>
                    <a:pt x="171132" y="158750"/>
                  </a:lnTo>
                  <a:lnTo>
                    <a:pt x="176047" y="153670"/>
                  </a:lnTo>
                  <a:lnTo>
                    <a:pt x="177292" y="152374"/>
                  </a:lnTo>
                  <a:lnTo>
                    <a:pt x="176974" y="149872"/>
                  </a:lnTo>
                  <a:lnTo>
                    <a:pt x="177063" y="150495"/>
                  </a:lnTo>
                  <a:lnTo>
                    <a:pt x="177139" y="151130"/>
                  </a:lnTo>
                  <a:lnTo>
                    <a:pt x="177292" y="152374"/>
                  </a:lnTo>
                  <a:lnTo>
                    <a:pt x="177596" y="154838"/>
                  </a:lnTo>
                  <a:lnTo>
                    <a:pt x="177596" y="142227"/>
                  </a:lnTo>
                  <a:lnTo>
                    <a:pt x="176682" y="143065"/>
                  </a:lnTo>
                  <a:lnTo>
                    <a:pt x="176682" y="148082"/>
                  </a:lnTo>
                  <a:lnTo>
                    <a:pt x="175145" y="149504"/>
                  </a:lnTo>
                  <a:lnTo>
                    <a:pt x="176682" y="148082"/>
                  </a:lnTo>
                  <a:lnTo>
                    <a:pt x="176682" y="143065"/>
                  </a:lnTo>
                  <a:lnTo>
                    <a:pt x="174790" y="144780"/>
                  </a:lnTo>
                  <a:lnTo>
                    <a:pt x="174142" y="145389"/>
                  </a:lnTo>
                  <a:lnTo>
                    <a:pt x="174142" y="150406"/>
                  </a:lnTo>
                  <a:lnTo>
                    <a:pt x="173355" y="151130"/>
                  </a:lnTo>
                  <a:lnTo>
                    <a:pt x="174028" y="150495"/>
                  </a:lnTo>
                  <a:lnTo>
                    <a:pt x="174142" y="145389"/>
                  </a:lnTo>
                  <a:lnTo>
                    <a:pt x="173075" y="146392"/>
                  </a:lnTo>
                  <a:lnTo>
                    <a:pt x="173075" y="152374"/>
                  </a:lnTo>
                  <a:lnTo>
                    <a:pt x="171589" y="153670"/>
                  </a:lnTo>
                  <a:lnTo>
                    <a:pt x="170865" y="153670"/>
                  </a:lnTo>
                  <a:lnTo>
                    <a:pt x="171856" y="152374"/>
                  </a:lnTo>
                  <a:lnTo>
                    <a:pt x="172516" y="152374"/>
                  </a:lnTo>
                  <a:lnTo>
                    <a:pt x="172872" y="151130"/>
                  </a:lnTo>
                  <a:lnTo>
                    <a:pt x="173075" y="152374"/>
                  </a:lnTo>
                  <a:lnTo>
                    <a:pt x="173075" y="146392"/>
                  </a:lnTo>
                  <a:lnTo>
                    <a:pt x="169418" y="149809"/>
                  </a:lnTo>
                  <a:lnTo>
                    <a:pt x="164198" y="156210"/>
                  </a:lnTo>
                  <a:lnTo>
                    <a:pt x="163931" y="156425"/>
                  </a:lnTo>
                  <a:lnTo>
                    <a:pt x="163931" y="171450"/>
                  </a:lnTo>
                  <a:lnTo>
                    <a:pt x="158280" y="177800"/>
                  </a:lnTo>
                  <a:lnTo>
                    <a:pt x="152273" y="184150"/>
                  </a:lnTo>
                  <a:lnTo>
                    <a:pt x="146367" y="189230"/>
                  </a:lnTo>
                  <a:lnTo>
                    <a:pt x="141084" y="196850"/>
                  </a:lnTo>
                  <a:lnTo>
                    <a:pt x="140703" y="195580"/>
                  </a:lnTo>
                  <a:lnTo>
                    <a:pt x="131978" y="205740"/>
                  </a:lnTo>
                  <a:lnTo>
                    <a:pt x="122402" y="214630"/>
                  </a:lnTo>
                  <a:lnTo>
                    <a:pt x="112560" y="224790"/>
                  </a:lnTo>
                  <a:lnTo>
                    <a:pt x="103009" y="233680"/>
                  </a:lnTo>
                  <a:lnTo>
                    <a:pt x="102666" y="233680"/>
                  </a:lnTo>
                  <a:lnTo>
                    <a:pt x="102069" y="234950"/>
                  </a:lnTo>
                  <a:lnTo>
                    <a:pt x="102031" y="229870"/>
                  </a:lnTo>
                  <a:lnTo>
                    <a:pt x="107149" y="224790"/>
                  </a:lnTo>
                  <a:lnTo>
                    <a:pt x="110985" y="220980"/>
                  </a:lnTo>
                  <a:lnTo>
                    <a:pt x="120688" y="212090"/>
                  </a:lnTo>
                  <a:lnTo>
                    <a:pt x="130251" y="203200"/>
                  </a:lnTo>
                  <a:lnTo>
                    <a:pt x="135140" y="198120"/>
                  </a:lnTo>
                  <a:lnTo>
                    <a:pt x="138811" y="194310"/>
                  </a:lnTo>
                  <a:lnTo>
                    <a:pt x="140335" y="193040"/>
                  </a:lnTo>
                  <a:lnTo>
                    <a:pt x="141859" y="191770"/>
                  </a:lnTo>
                  <a:lnTo>
                    <a:pt x="144919" y="189230"/>
                  </a:lnTo>
                  <a:lnTo>
                    <a:pt x="151168" y="182880"/>
                  </a:lnTo>
                  <a:lnTo>
                    <a:pt x="157518" y="177800"/>
                  </a:lnTo>
                  <a:lnTo>
                    <a:pt x="163931" y="171450"/>
                  </a:lnTo>
                  <a:lnTo>
                    <a:pt x="163931" y="156425"/>
                  </a:lnTo>
                  <a:lnTo>
                    <a:pt x="159410" y="160020"/>
                  </a:lnTo>
                  <a:lnTo>
                    <a:pt x="154749" y="165100"/>
                  </a:lnTo>
                  <a:lnTo>
                    <a:pt x="150304" y="168910"/>
                  </a:lnTo>
                  <a:lnTo>
                    <a:pt x="146126" y="173990"/>
                  </a:lnTo>
                  <a:lnTo>
                    <a:pt x="143078" y="176530"/>
                  </a:lnTo>
                  <a:lnTo>
                    <a:pt x="141541" y="179070"/>
                  </a:lnTo>
                  <a:lnTo>
                    <a:pt x="135610" y="184162"/>
                  </a:lnTo>
                  <a:lnTo>
                    <a:pt x="135610" y="193040"/>
                  </a:lnTo>
                  <a:lnTo>
                    <a:pt x="134886" y="193040"/>
                  </a:lnTo>
                  <a:lnTo>
                    <a:pt x="134950" y="191770"/>
                  </a:lnTo>
                  <a:lnTo>
                    <a:pt x="135178" y="191770"/>
                  </a:lnTo>
                  <a:lnTo>
                    <a:pt x="135610" y="193040"/>
                  </a:lnTo>
                  <a:lnTo>
                    <a:pt x="135610" y="184162"/>
                  </a:lnTo>
                  <a:lnTo>
                    <a:pt x="134137" y="185420"/>
                  </a:lnTo>
                  <a:lnTo>
                    <a:pt x="130365" y="189242"/>
                  </a:lnTo>
                  <a:lnTo>
                    <a:pt x="130365" y="198120"/>
                  </a:lnTo>
                  <a:lnTo>
                    <a:pt x="128727" y="199390"/>
                  </a:lnTo>
                  <a:lnTo>
                    <a:pt x="127165" y="201930"/>
                  </a:lnTo>
                  <a:lnTo>
                    <a:pt x="125818" y="203200"/>
                  </a:lnTo>
                  <a:lnTo>
                    <a:pt x="125437" y="203200"/>
                  </a:lnTo>
                  <a:lnTo>
                    <a:pt x="120129" y="208280"/>
                  </a:lnTo>
                  <a:lnTo>
                    <a:pt x="114300" y="214630"/>
                  </a:lnTo>
                  <a:lnTo>
                    <a:pt x="108178" y="219710"/>
                  </a:lnTo>
                  <a:lnTo>
                    <a:pt x="101981" y="224777"/>
                  </a:lnTo>
                  <a:lnTo>
                    <a:pt x="101981" y="326390"/>
                  </a:lnTo>
                  <a:lnTo>
                    <a:pt x="97637" y="331470"/>
                  </a:lnTo>
                  <a:lnTo>
                    <a:pt x="94538" y="335013"/>
                  </a:lnTo>
                  <a:lnTo>
                    <a:pt x="94538" y="342900"/>
                  </a:lnTo>
                  <a:lnTo>
                    <a:pt x="91909" y="346595"/>
                  </a:lnTo>
                  <a:lnTo>
                    <a:pt x="89090" y="350393"/>
                  </a:lnTo>
                  <a:lnTo>
                    <a:pt x="89319" y="350393"/>
                  </a:lnTo>
                  <a:lnTo>
                    <a:pt x="85712" y="351790"/>
                  </a:lnTo>
                  <a:lnTo>
                    <a:pt x="83185" y="354330"/>
                  </a:lnTo>
                  <a:lnTo>
                    <a:pt x="80784" y="355600"/>
                  </a:lnTo>
                  <a:lnTo>
                    <a:pt x="78460" y="358140"/>
                  </a:lnTo>
                  <a:lnTo>
                    <a:pt x="78752" y="355600"/>
                  </a:lnTo>
                  <a:lnTo>
                    <a:pt x="78981" y="354330"/>
                  </a:lnTo>
                  <a:lnTo>
                    <a:pt x="79463" y="354330"/>
                  </a:lnTo>
                  <a:lnTo>
                    <a:pt x="79146" y="355600"/>
                  </a:lnTo>
                  <a:lnTo>
                    <a:pt x="80060" y="354330"/>
                  </a:lnTo>
                  <a:lnTo>
                    <a:pt x="80975" y="353060"/>
                  </a:lnTo>
                  <a:lnTo>
                    <a:pt x="84251" y="351790"/>
                  </a:lnTo>
                  <a:lnTo>
                    <a:pt x="86080" y="349250"/>
                  </a:lnTo>
                  <a:lnTo>
                    <a:pt x="86309" y="349250"/>
                  </a:lnTo>
                  <a:lnTo>
                    <a:pt x="86233" y="350393"/>
                  </a:lnTo>
                  <a:lnTo>
                    <a:pt x="86842" y="349250"/>
                  </a:lnTo>
                  <a:lnTo>
                    <a:pt x="87515" y="347980"/>
                  </a:lnTo>
                  <a:lnTo>
                    <a:pt x="91643" y="346595"/>
                  </a:lnTo>
                  <a:lnTo>
                    <a:pt x="91363" y="346595"/>
                  </a:lnTo>
                  <a:lnTo>
                    <a:pt x="92557" y="344170"/>
                  </a:lnTo>
                  <a:lnTo>
                    <a:pt x="93040" y="344170"/>
                  </a:lnTo>
                  <a:lnTo>
                    <a:pt x="93992" y="341630"/>
                  </a:lnTo>
                  <a:lnTo>
                    <a:pt x="94538" y="342900"/>
                  </a:lnTo>
                  <a:lnTo>
                    <a:pt x="94538" y="335013"/>
                  </a:lnTo>
                  <a:lnTo>
                    <a:pt x="93179" y="336550"/>
                  </a:lnTo>
                  <a:lnTo>
                    <a:pt x="88519" y="341630"/>
                  </a:lnTo>
                  <a:lnTo>
                    <a:pt x="83680" y="346595"/>
                  </a:lnTo>
                  <a:lnTo>
                    <a:pt x="76568" y="353060"/>
                  </a:lnTo>
                  <a:lnTo>
                    <a:pt x="64350" y="368300"/>
                  </a:lnTo>
                  <a:lnTo>
                    <a:pt x="62242" y="370281"/>
                  </a:lnTo>
                  <a:lnTo>
                    <a:pt x="62242" y="374650"/>
                  </a:lnTo>
                  <a:lnTo>
                    <a:pt x="57492" y="381000"/>
                  </a:lnTo>
                  <a:lnTo>
                    <a:pt x="52933" y="387350"/>
                  </a:lnTo>
                  <a:lnTo>
                    <a:pt x="48514" y="393700"/>
                  </a:lnTo>
                  <a:lnTo>
                    <a:pt x="44170" y="400050"/>
                  </a:lnTo>
                  <a:lnTo>
                    <a:pt x="39611" y="400050"/>
                  </a:lnTo>
                  <a:lnTo>
                    <a:pt x="40449" y="398780"/>
                  </a:lnTo>
                  <a:lnTo>
                    <a:pt x="42189" y="398780"/>
                  </a:lnTo>
                  <a:lnTo>
                    <a:pt x="46266" y="392430"/>
                  </a:lnTo>
                  <a:lnTo>
                    <a:pt x="51079" y="386080"/>
                  </a:lnTo>
                  <a:lnTo>
                    <a:pt x="56451" y="381000"/>
                  </a:lnTo>
                  <a:lnTo>
                    <a:pt x="62242" y="374650"/>
                  </a:lnTo>
                  <a:lnTo>
                    <a:pt x="62242" y="370281"/>
                  </a:lnTo>
                  <a:lnTo>
                    <a:pt x="57581" y="374650"/>
                  </a:lnTo>
                  <a:lnTo>
                    <a:pt x="49784" y="379730"/>
                  </a:lnTo>
                  <a:lnTo>
                    <a:pt x="42633" y="386080"/>
                  </a:lnTo>
                  <a:lnTo>
                    <a:pt x="35991" y="393700"/>
                  </a:lnTo>
                  <a:lnTo>
                    <a:pt x="29756" y="400050"/>
                  </a:lnTo>
                  <a:lnTo>
                    <a:pt x="18249" y="400050"/>
                  </a:lnTo>
                  <a:lnTo>
                    <a:pt x="21717" y="396240"/>
                  </a:lnTo>
                  <a:lnTo>
                    <a:pt x="23342" y="394970"/>
                  </a:lnTo>
                  <a:lnTo>
                    <a:pt x="23545" y="394970"/>
                  </a:lnTo>
                  <a:lnTo>
                    <a:pt x="26327" y="392430"/>
                  </a:lnTo>
                  <a:lnTo>
                    <a:pt x="29476" y="389890"/>
                  </a:lnTo>
                  <a:lnTo>
                    <a:pt x="32372" y="386080"/>
                  </a:lnTo>
                  <a:lnTo>
                    <a:pt x="34061" y="386080"/>
                  </a:lnTo>
                  <a:lnTo>
                    <a:pt x="34467" y="384810"/>
                  </a:lnTo>
                  <a:lnTo>
                    <a:pt x="36360" y="383540"/>
                  </a:lnTo>
                  <a:lnTo>
                    <a:pt x="37071" y="382422"/>
                  </a:lnTo>
                  <a:lnTo>
                    <a:pt x="37198" y="382181"/>
                  </a:lnTo>
                  <a:lnTo>
                    <a:pt x="37655" y="381000"/>
                  </a:lnTo>
                  <a:lnTo>
                    <a:pt x="38138" y="379730"/>
                  </a:lnTo>
                  <a:lnTo>
                    <a:pt x="38620" y="378460"/>
                  </a:lnTo>
                  <a:lnTo>
                    <a:pt x="44208" y="375920"/>
                  </a:lnTo>
                  <a:lnTo>
                    <a:pt x="45694" y="372110"/>
                  </a:lnTo>
                  <a:lnTo>
                    <a:pt x="47091" y="369570"/>
                  </a:lnTo>
                  <a:lnTo>
                    <a:pt x="47866" y="370840"/>
                  </a:lnTo>
                  <a:lnTo>
                    <a:pt x="48552" y="369570"/>
                  </a:lnTo>
                  <a:lnTo>
                    <a:pt x="50050" y="367030"/>
                  </a:lnTo>
                  <a:lnTo>
                    <a:pt x="52133" y="365721"/>
                  </a:lnTo>
                  <a:lnTo>
                    <a:pt x="52247" y="365582"/>
                  </a:lnTo>
                  <a:lnTo>
                    <a:pt x="54343" y="363080"/>
                  </a:lnTo>
                  <a:lnTo>
                    <a:pt x="55511" y="361950"/>
                  </a:lnTo>
                  <a:lnTo>
                    <a:pt x="61582" y="355600"/>
                  </a:lnTo>
                  <a:lnTo>
                    <a:pt x="63309" y="351790"/>
                  </a:lnTo>
                  <a:lnTo>
                    <a:pt x="64046" y="351790"/>
                  </a:lnTo>
                  <a:lnTo>
                    <a:pt x="65544" y="349250"/>
                  </a:lnTo>
                  <a:lnTo>
                    <a:pt x="67487" y="350393"/>
                  </a:lnTo>
                  <a:lnTo>
                    <a:pt x="67741" y="350393"/>
                  </a:lnTo>
                  <a:lnTo>
                    <a:pt x="68262" y="349250"/>
                  </a:lnTo>
                  <a:lnTo>
                    <a:pt x="68834" y="347980"/>
                  </a:lnTo>
                  <a:lnTo>
                    <a:pt x="70675" y="347980"/>
                  </a:lnTo>
                  <a:lnTo>
                    <a:pt x="71412" y="346595"/>
                  </a:lnTo>
                  <a:lnTo>
                    <a:pt x="72847" y="344170"/>
                  </a:lnTo>
                  <a:lnTo>
                    <a:pt x="74510" y="341630"/>
                  </a:lnTo>
                  <a:lnTo>
                    <a:pt x="77368" y="340360"/>
                  </a:lnTo>
                  <a:lnTo>
                    <a:pt x="78790" y="339090"/>
                  </a:lnTo>
                  <a:lnTo>
                    <a:pt x="83070" y="335280"/>
                  </a:lnTo>
                  <a:lnTo>
                    <a:pt x="83337" y="335280"/>
                  </a:lnTo>
                  <a:lnTo>
                    <a:pt x="83464" y="334429"/>
                  </a:lnTo>
                  <a:lnTo>
                    <a:pt x="83527" y="334010"/>
                  </a:lnTo>
                  <a:lnTo>
                    <a:pt x="83667" y="332740"/>
                  </a:lnTo>
                  <a:lnTo>
                    <a:pt x="83896" y="332740"/>
                  </a:lnTo>
                  <a:lnTo>
                    <a:pt x="85471" y="330200"/>
                  </a:lnTo>
                  <a:lnTo>
                    <a:pt x="87223" y="327660"/>
                  </a:lnTo>
                  <a:lnTo>
                    <a:pt x="88163" y="326390"/>
                  </a:lnTo>
                  <a:lnTo>
                    <a:pt x="89115" y="325120"/>
                  </a:lnTo>
                  <a:lnTo>
                    <a:pt x="92125" y="325120"/>
                  </a:lnTo>
                  <a:lnTo>
                    <a:pt x="101981" y="326390"/>
                  </a:lnTo>
                  <a:lnTo>
                    <a:pt x="101981" y="224777"/>
                  </a:lnTo>
                  <a:lnTo>
                    <a:pt x="101955" y="223520"/>
                  </a:lnTo>
                  <a:lnTo>
                    <a:pt x="103733" y="222250"/>
                  </a:lnTo>
                  <a:lnTo>
                    <a:pt x="105448" y="220980"/>
                  </a:lnTo>
                  <a:lnTo>
                    <a:pt x="107276" y="218440"/>
                  </a:lnTo>
                  <a:lnTo>
                    <a:pt x="106870" y="219710"/>
                  </a:lnTo>
                  <a:lnTo>
                    <a:pt x="107759" y="218440"/>
                  </a:lnTo>
                  <a:lnTo>
                    <a:pt x="110451" y="214630"/>
                  </a:lnTo>
                  <a:lnTo>
                    <a:pt x="110426" y="215900"/>
                  </a:lnTo>
                  <a:lnTo>
                    <a:pt x="113157" y="214630"/>
                  </a:lnTo>
                  <a:lnTo>
                    <a:pt x="115557" y="212090"/>
                  </a:lnTo>
                  <a:lnTo>
                    <a:pt x="117856" y="209550"/>
                  </a:lnTo>
                  <a:lnTo>
                    <a:pt x="118071" y="209550"/>
                  </a:lnTo>
                  <a:lnTo>
                    <a:pt x="118364" y="208280"/>
                  </a:lnTo>
                  <a:lnTo>
                    <a:pt x="119748" y="207010"/>
                  </a:lnTo>
                  <a:lnTo>
                    <a:pt x="121119" y="205740"/>
                  </a:lnTo>
                  <a:lnTo>
                    <a:pt x="123799" y="203200"/>
                  </a:lnTo>
                  <a:lnTo>
                    <a:pt x="126961" y="200444"/>
                  </a:lnTo>
                  <a:lnTo>
                    <a:pt x="126898" y="200660"/>
                  </a:lnTo>
                  <a:lnTo>
                    <a:pt x="126504" y="201930"/>
                  </a:lnTo>
                  <a:lnTo>
                    <a:pt x="127495" y="200660"/>
                  </a:lnTo>
                  <a:lnTo>
                    <a:pt x="127635" y="200444"/>
                  </a:lnTo>
                  <a:lnTo>
                    <a:pt x="128308" y="199390"/>
                  </a:lnTo>
                  <a:lnTo>
                    <a:pt x="129336" y="198120"/>
                  </a:lnTo>
                  <a:lnTo>
                    <a:pt x="130365" y="198120"/>
                  </a:lnTo>
                  <a:lnTo>
                    <a:pt x="130365" y="189242"/>
                  </a:lnTo>
                  <a:lnTo>
                    <a:pt x="126606" y="193040"/>
                  </a:lnTo>
                  <a:lnTo>
                    <a:pt x="118999" y="199390"/>
                  </a:lnTo>
                  <a:lnTo>
                    <a:pt x="111340" y="207010"/>
                  </a:lnTo>
                  <a:lnTo>
                    <a:pt x="112077" y="205740"/>
                  </a:lnTo>
                  <a:lnTo>
                    <a:pt x="112814" y="204470"/>
                  </a:lnTo>
                  <a:lnTo>
                    <a:pt x="114274" y="203200"/>
                  </a:lnTo>
                  <a:lnTo>
                    <a:pt x="115697" y="200660"/>
                  </a:lnTo>
                  <a:lnTo>
                    <a:pt x="116154" y="200660"/>
                  </a:lnTo>
                  <a:lnTo>
                    <a:pt x="115811" y="201930"/>
                  </a:lnTo>
                  <a:lnTo>
                    <a:pt x="116713" y="200660"/>
                  </a:lnTo>
                  <a:lnTo>
                    <a:pt x="120307" y="195580"/>
                  </a:lnTo>
                  <a:lnTo>
                    <a:pt x="125666" y="191770"/>
                  </a:lnTo>
                  <a:lnTo>
                    <a:pt x="129857" y="186690"/>
                  </a:lnTo>
                  <a:lnTo>
                    <a:pt x="130073" y="186690"/>
                  </a:lnTo>
                  <a:lnTo>
                    <a:pt x="131648" y="184150"/>
                  </a:lnTo>
                  <a:lnTo>
                    <a:pt x="133375" y="181610"/>
                  </a:lnTo>
                  <a:lnTo>
                    <a:pt x="135178" y="180340"/>
                  </a:lnTo>
                  <a:lnTo>
                    <a:pt x="138899" y="176530"/>
                  </a:lnTo>
                  <a:lnTo>
                    <a:pt x="142430" y="172720"/>
                  </a:lnTo>
                  <a:lnTo>
                    <a:pt x="145605" y="168910"/>
                  </a:lnTo>
                  <a:lnTo>
                    <a:pt x="159499" y="156210"/>
                  </a:lnTo>
                  <a:lnTo>
                    <a:pt x="175323" y="142240"/>
                  </a:lnTo>
                  <a:lnTo>
                    <a:pt x="188366" y="130810"/>
                  </a:lnTo>
                  <a:lnTo>
                    <a:pt x="202641" y="116840"/>
                  </a:lnTo>
                  <a:lnTo>
                    <a:pt x="202641" y="1168"/>
                  </a:lnTo>
                  <a:lnTo>
                    <a:pt x="202577" y="15240"/>
                  </a:lnTo>
                  <a:lnTo>
                    <a:pt x="202476" y="19583"/>
                  </a:lnTo>
                  <a:lnTo>
                    <a:pt x="202349" y="21590"/>
                  </a:lnTo>
                  <a:lnTo>
                    <a:pt x="201891" y="22021"/>
                  </a:lnTo>
                  <a:lnTo>
                    <a:pt x="201891" y="113030"/>
                  </a:lnTo>
                  <a:lnTo>
                    <a:pt x="201409" y="114300"/>
                  </a:lnTo>
                  <a:lnTo>
                    <a:pt x="200253" y="114300"/>
                  </a:lnTo>
                  <a:lnTo>
                    <a:pt x="200685" y="113030"/>
                  </a:lnTo>
                  <a:lnTo>
                    <a:pt x="199682" y="114300"/>
                  </a:lnTo>
                  <a:lnTo>
                    <a:pt x="196735" y="118110"/>
                  </a:lnTo>
                  <a:lnTo>
                    <a:pt x="192379" y="118110"/>
                  </a:lnTo>
                  <a:lnTo>
                    <a:pt x="201485" y="107950"/>
                  </a:lnTo>
                  <a:lnTo>
                    <a:pt x="201574" y="109220"/>
                  </a:lnTo>
                  <a:lnTo>
                    <a:pt x="201637" y="110490"/>
                  </a:lnTo>
                  <a:lnTo>
                    <a:pt x="201714" y="111760"/>
                  </a:lnTo>
                  <a:lnTo>
                    <a:pt x="201891" y="113030"/>
                  </a:lnTo>
                  <a:lnTo>
                    <a:pt x="201891" y="22021"/>
                  </a:lnTo>
                  <a:lnTo>
                    <a:pt x="201409" y="22479"/>
                  </a:lnTo>
                  <a:lnTo>
                    <a:pt x="201409" y="31750"/>
                  </a:lnTo>
                  <a:lnTo>
                    <a:pt x="201345" y="33020"/>
                  </a:lnTo>
                  <a:lnTo>
                    <a:pt x="201256" y="101600"/>
                  </a:lnTo>
                  <a:lnTo>
                    <a:pt x="197561" y="104140"/>
                  </a:lnTo>
                  <a:lnTo>
                    <a:pt x="198234" y="106680"/>
                  </a:lnTo>
                  <a:lnTo>
                    <a:pt x="197993" y="106680"/>
                  </a:lnTo>
                  <a:lnTo>
                    <a:pt x="197421" y="105410"/>
                  </a:lnTo>
                  <a:lnTo>
                    <a:pt x="192049" y="112344"/>
                  </a:lnTo>
                  <a:lnTo>
                    <a:pt x="192049" y="121831"/>
                  </a:lnTo>
                  <a:lnTo>
                    <a:pt x="191414" y="121831"/>
                  </a:lnTo>
                  <a:lnTo>
                    <a:pt x="186105" y="127000"/>
                  </a:lnTo>
                  <a:lnTo>
                    <a:pt x="180708" y="132080"/>
                  </a:lnTo>
                  <a:lnTo>
                    <a:pt x="175196" y="137160"/>
                  </a:lnTo>
                  <a:lnTo>
                    <a:pt x="169583" y="142240"/>
                  </a:lnTo>
                  <a:lnTo>
                    <a:pt x="177482" y="133350"/>
                  </a:lnTo>
                  <a:lnTo>
                    <a:pt x="185496" y="125730"/>
                  </a:lnTo>
                  <a:lnTo>
                    <a:pt x="191770" y="118783"/>
                  </a:lnTo>
                  <a:lnTo>
                    <a:pt x="191833" y="119380"/>
                  </a:lnTo>
                  <a:lnTo>
                    <a:pt x="191947" y="120650"/>
                  </a:lnTo>
                  <a:lnTo>
                    <a:pt x="192049" y="121831"/>
                  </a:lnTo>
                  <a:lnTo>
                    <a:pt x="192049" y="112344"/>
                  </a:lnTo>
                  <a:lnTo>
                    <a:pt x="191516" y="113030"/>
                  </a:lnTo>
                  <a:lnTo>
                    <a:pt x="185293" y="119380"/>
                  </a:lnTo>
                  <a:lnTo>
                    <a:pt x="178803" y="125730"/>
                  </a:lnTo>
                  <a:lnTo>
                    <a:pt x="172161" y="132080"/>
                  </a:lnTo>
                  <a:lnTo>
                    <a:pt x="167754" y="138430"/>
                  </a:lnTo>
                  <a:lnTo>
                    <a:pt x="162306" y="144780"/>
                  </a:lnTo>
                  <a:lnTo>
                    <a:pt x="156743" y="151130"/>
                  </a:lnTo>
                  <a:lnTo>
                    <a:pt x="151942" y="157480"/>
                  </a:lnTo>
                  <a:lnTo>
                    <a:pt x="151511" y="157480"/>
                  </a:lnTo>
                  <a:lnTo>
                    <a:pt x="148983" y="161290"/>
                  </a:lnTo>
                  <a:lnTo>
                    <a:pt x="146011" y="163830"/>
                  </a:lnTo>
                  <a:lnTo>
                    <a:pt x="142887" y="167640"/>
                  </a:lnTo>
                  <a:lnTo>
                    <a:pt x="139357" y="170180"/>
                  </a:lnTo>
                  <a:lnTo>
                    <a:pt x="135864" y="173990"/>
                  </a:lnTo>
                  <a:lnTo>
                    <a:pt x="132803" y="177800"/>
                  </a:lnTo>
                  <a:lnTo>
                    <a:pt x="130251" y="180340"/>
                  </a:lnTo>
                  <a:lnTo>
                    <a:pt x="130111" y="180340"/>
                  </a:lnTo>
                  <a:lnTo>
                    <a:pt x="128993" y="181610"/>
                  </a:lnTo>
                  <a:lnTo>
                    <a:pt x="125209" y="185420"/>
                  </a:lnTo>
                  <a:lnTo>
                    <a:pt x="119621" y="190500"/>
                  </a:lnTo>
                  <a:lnTo>
                    <a:pt x="113779" y="195580"/>
                  </a:lnTo>
                  <a:lnTo>
                    <a:pt x="101777" y="205740"/>
                  </a:lnTo>
                  <a:lnTo>
                    <a:pt x="101688" y="196850"/>
                  </a:lnTo>
                  <a:lnTo>
                    <a:pt x="106273" y="194310"/>
                  </a:lnTo>
                  <a:lnTo>
                    <a:pt x="105930" y="191770"/>
                  </a:lnTo>
                  <a:lnTo>
                    <a:pt x="106705" y="191770"/>
                  </a:lnTo>
                  <a:lnTo>
                    <a:pt x="108000" y="190500"/>
                  </a:lnTo>
                  <a:lnTo>
                    <a:pt x="114439" y="184150"/>
                  </a:lnTo>
                  <a:lnTo>
                    <a:pt x="122516" y="176530"/>
                  </a:lnTo>
                  <a:lnTo>
                    <a:pt x="130848" y="167640"/>
                  </a:lnTo>
                  <a:lnTo>
                    <a:pt x="139306" y="160020"/>
                  </a:lnTo>
                  <a:lnTo>
                    <a:pt x="145364" y="152374"/>
                  </a:lnTo>
                  <a:lnTo>
                    <a:pt x="152501" y="146011"/>
                  </a:lnTo>
                  <a:lnTo>
                    <a:pt x="152628" y="145884"/>
                  </a:lnTo>
                  <a:lnTo>
                    <a:pt x="159753" y="138430"/>
                  </a:lnTo>
                  <a:lnTo>
                    <a:pt x="166281" y="130810"/>
                  </a:lnTo>
                  <a:lnTo>
                    <a:pt x="166662" y="132080"/>
                  </a:lnTo>
                  <a:lnTo>
                    <a:pt x="167792" y="130810"/>
                  </a:lnTo>
                  <a:lnTo>
                    <a:pt x="174586" y="123139"/>
                  </a:lnTo>
                  <a:lnTo>
                    <a:pt x="183197" y="115570"/>
                  </a:lnTo>
                  <a:lnTo>
                    <a:pt x="192239" y="106680"/>
                  </a:lnTo>
                  <a:lnTo>
                    <a:pt x="201206" y="99060"/>
                  </a:lnTo>
                  <a:lnTo>
                    <a:pt x="201256" y="101600"/>
                  </a:lnTo>
                  <a:lnTo>
                    <a:pt x="201256" y="33020"/>
                  </a:lnTo>
                  <a:lnTo>
                    <a:pt x="201091" y="31750"/>
                  </a:lnTo>
                  <a:lnTo>
                    <a:pt x="201409" y="31750"/>
                  </a:lnTo>
                  <a:lnTo>
                    <a:pt x="201409" y="22479"/>
                  </a:lnTo>
                  <a:lnTo>
                    <a:pt x="200977" y="22885"/>
                  </a:lnTo>
                  <a:lnTo>
                    <a:pt x="200977" y="90170"/>
                  </a:lnTo>
                  <a:lnTo>
                    <a:pt x="200914" y="94119"/>
                  </a:lnTo>
                  <a:lnTo>
                    <a:pt x="199428" y="95250"/>
                  </a:lnTo>
                  <a:lnTo>
                    <a:pt x="197802" y="96520"/>
                  </a:lnTo>
                  <a:lnTo>
                    <a:pt x="196265" y="97777"/>
                  </a:lnTo>
                  <a:lnTo>
                    <a:pt x="196075" y="97777"/>
                  </a:lnTo>
                  <a:lnTo>
                    <a:pt x="185127" y="109220"/>
                  </a:lnTo>
                  <a:lnTo>
                    <a:pt x="173355" y="120650"/>
                  </a:lnTo>
                  <a:lnTo>
                    <a:pt x="161747" y="132080"/>
                  </a:lnTo>
                  <a:lnTo>
                    <a:pt x="151269" y="143510"/>
                  </a:lnTo>
                  <a:lnTo>
                    <a:pt x="139077" y="153670"/>
                  </a:lnTo>
                  <a:lnTo>
                    <a:pt x="126593" y="166370"/>
                  </a:lnTo>
                  <a:lnTo>
                    <a:pt x="114046" y="177800"/>
                  </a:lnTo>
                  <a:lnTo>
                    <a:pt x="101612" y="190500"/>
                  </a:lnTo>
                  <a:lnTo>
                    <a:pt x="101511" y="181610"/>
                  </a:lnTo>
                  <a:lnTo>
                    <a:pt x="101485" y="179070"/>
                  </a:lnTo>
                  <a:lnTo>
                    <a:pt x="110299" y="171450"/>
                  </a:lnTo>
                  <a:lnTo>
                    <a:pt x="113233" y="168910"/>
                  </a:lnTo>
                  <a:lnTo>
                    <a:pt x="115874" y="166370"/>
                  </a:lnTo>
                  <a:lnTo>
                    <a:pt x="137033" y="146011"/>
                  </a:lnTo>
                  <a:lnTo>
                    <a:pt x="148640" y="135890"/>
                  </a:lnTo>
                  <a:lnTo>
                    <a:pt x="149009" y="135890"/>
                  </a:lnTo>
                  <a:lnTo>
                    <a:pt x="155905" y="129540"/>
                  </a:lnTo>
                  <a:lnTo>
                    <a:pt x="160058" y="125730"/>
                  </a:lnTo>
                  <a:lnTo>
                    <a:pt x="167271" y="119380"/>
                  </a:lnTo>
                  <a:lnTo>
                    <a:pt x="171602" y="115570"/>
                  </a:lnTo>
                  <a:lnTo>
                    <a:pt x="183184" y="106680"/>
                  </a:lnTo>
                  <a:lnTo>
                    <a:pt x="194335" y="96520"/>
                  </a:lnTo>
                  <a:lnTo>
                    <a:pt x="196621" y="93980"/>
                  </a:lnTo>
                  <a:lnTo>
                    <a:pt x="198805" y="92710"/>
                  </a:lnTo>
                  <a:lnTo>
                    <a:pt x="200977" y="90170"/>
                  </a:lnTo>
                  <a:lnTo>
                    <a:pt x="200977" y="22885"/>
                  </a:lnTo>
                  <a:lnTo>
                    <a:pt x="200812" y="23037"/>
                  </a:lnTo>
                  <a:lnTo>
                    <a:pt x="200812" y="39370"/>
                  </a:lnTo>
                  <a:lnTo>
                    <a:pt x="200748" y="40640"/>
                  </a:lnTo>
                  <a:lnTo>
                    <a:pt x="200672" y="42075"/>
                  </a:lnTo>
                  <a:lnTo>
                    <a:pt x="200609" y="43180"/>
                  </a:lnTo>
                  <a:lnTo>
                    <a:pt x="200507" y="45720"/>
                  </a:lnTo>
                  <a:lnTo>
                    <a:pt x="200380" y="49530"/>
                  </a:lnTo>
                  <a:lnTo>
                    <a:pt x="200317" y="54610"/>
                  </a:lnTo>
                  <a:lnTo>
                    <a:pt x="200317" y="80010"/>
                  </a:lnTo>
                  <a:lnTo>
                    <a:pt x="200317" y="81280"/>
                  </a:lnTo>
                  <a:lnTo>
                    <a:pt x="191706" y="90170"/>
                  </a:lnTo>
                  <a:lnTo>
                    <a:pt x="182994" y="99060"/>
                  </a:lnTo>
                  <a:lnTo>
                    <a:pt x="174155" y="107950"/>
                  </a:lnTo>
                  <a:lnTo>
                    <a:pt x="165112" y="115570"/>
                  </a:lnTo>
                  <a:lnTo>
                    <a:pt x="165519" y="114300"/>
                  </a:lnTo>
                  <a:lnTo>
                    <a:pt x="161963" y="119380"/>
                  </a:lnTo>
                  <a:lnTo>
                    <a:pt x="161988" y="118110"/>
                  </a:lnTo>
                  <a:lnTo>
                    <a:pt x="157518" y="121831"/>
                  </a:lnTo>
                  <a:lnTo>
                    <a:pt x="153822" y="125730"/>
                  </a:lnTo>
                  <a:lnTo>
                    <a:pt x="150037" y="129540"/>
                  </a:lnTo>
                  <a:lnTo>
                    <a:pt x="155676" y="123139"/>
                  </a:lnTo>
                  <a:lnTo>
                    <a:pt x="161645" y="118110"/>
                  </a:lnTo>
                  <a:lnTo>
                    <a:pt x="167589" y="111760"/>
                  </a:lnTo>
                  <a:lnTo>
                    <a:pt x="172897" y="105410"/>
                  </a:lnTo>
                  <a:lnTo>
                    <a:pt x="173278" y="105410"/>
                  </a:lnTo>
                  <a:lnTo>
                    <a:pt x="176961" y="101600"/>
                  </a:lnTo>
                  <a:lnTo>
                    <a:pt x="200317" y="80010"/>
                  </a:lnTo>
                  <a:lnTo>
                    <a:pt x="200317" y="54610"/>
                  </a:lnTo>
                  <a:lnTo>
                    <a:pt x="200253" y="62230"/>
                  </a:lnTo>
                  <a:lnTo>
                    <a:pt x="200253" y="69850"/>
                  </a:lnTo>
                  <a:lnTo>
                    <a:pt x="196481" y="74930"/>
                  </a:lnTo>
                  <a:lnTo>
                    <a:pt x="194475" y="76200"/>
                  </a:lnTo>
                  <a:lnTo>
                    <a:pt x="194792" y="76200"/>
                  </a:lnTo>
                  <a:lnTo>
                    <a:pt x="193078" y="77470"/>
                  </a:lnTo>
                  <a:lnTo>
                    <a:pt x="192417" y="78740"/>
                  </a:lnTo>
                  <a:lnTo>
                    <a:pt x="191071" y="80010"/>
                  </a:lnTo>
                  <a:lnTo>
                    <a:pt x="184797" y="83820"/>
                  </a:lnTo>
                  <a:lnTo>
                    <a:pt x="180149" y="90170"/>
                  </a:lnTo>
                  <a:lnTo>
                    <a:pt x="174485" y="93980"/>
                  </a:lnTo>
                  <a:lnTo>
                    <a:pt x="174764" y="92710"/>
                  </a:lnTo>
                  <a:lnTo>
                    <a:pt x="173647" y="94119"/>
                  </a:lnTo>
                  <a:lnTo>
                    <a:pt x="170815" y="97777"/>
                  </a:lnTo>
                  <a:lnTo>
                    <a:pt x="165798" y="97777"/>
                  </a:lnTo>
                  <a:lnTo>
                    <a:pt x="165912" y="99060"/>
                  </a:lnTo>
                  <a:lnTo>
                    <a:pt x="166027" y="100330"/>
                  </a:lnTo>
                  <a:lnTo>
                    <a:pt x="166141" y="101600"/>
                  </a:lnTo>
                  <a:lnTo>
                    <a:pt x="165176" y="101600"/>
                  </a:lnTo>
                  <a:lnTo>
                    <a:pt x="165404" y="100330"/>
                  </a:lnTo>
                  <a:lnTo>
                    <a:pt x="161213" y="105003"/>
                  </a:lnTo>
                  <a:lnTo>
                    <a:pt x="161213" y="111760"/>
                  </a:lnTo>
                  <a:lnTo>
                    <a:pt x="155346" y="118110"/>
                  </a:lnTo>
                  <a:lnTo>
                    <a:pt x="148945" y="123139"/>
                  </a:lnTo>
                  <a:lnTo>
                    <a:pt x="142240" y="129540"/>
                  </a:lnTo>
                  <a:lnTo>
                    <a:pt x="135864" y="135890"/>
                  </a:lnTo>
                  <a:lnTo>
                    <a:pt x="131940" y="139700"/>
                  </a:lnTo>
                  <a:lnTo>
                    <a:pt x="129933" y="142240"/>
                  </a:lnTo>
                  <a:lnTo>
                    <a:pt x="126250" y="146011"/>
                  </a:lnTo>
                  <a:lnTo>
                    <a:pt x="125577" y="146011"/>
                  </a:lnTo>
                  <a:lnTo>
                    <a:pt x="121348" y="151130"/>
                  </a:lnTo>
                  <a:lnTo>
                    <a:pt x="116039" y="154838"/>
                  </a:lnTo>
                  <a:lnTo>
                    <a:pt x="115658" y="155155"/>
                  </a:lnTo>
                  <a:lnTo>
                    <a:pt x="110439" y="160020"/>
                  </a:lnTo>
                  <a:lnTo>
                    <a:pt x="106248" y="166370"/>
                  </a:lnTo>
                  <a:lnTo>
                    <a:pt x="105930" y="165100"/>
                  </a:lnTo>
                  <a:lnTo>
                    <a:pt x="106108" y="166370"/>
                  </a:lnTo>
                  <a:lnTo>
                    <a:pt x="101549" y="167640"/>
                  </a:lnTo>
                  <a:lnTo>
                    <a:pt x="103987" y="170180"/>
                  </a:lnTo>
                  <a:lnTo>
                    <a:pt x="102120" y="170180"/>
                  </a:lnTo>
                  <a:lnTo>
                    <a:pt x="101955" y="171450"/>
                  </a:lnTo>
                  <a:lnTo>
                    <a:pt x="101409" y="171450"/>
                  </a:lnTo>
                  <a:lnTo>
                    <a:pt x="101371" y="166370"/>
                  </a:lnTo>
                  <a:lnTo>
                    <a:pt x="106540" y="162318"/>
                  </a:lnTo>
                  <a:lnTo>
                    <a:pt x="108610" y="160020"/>
                  </a:lnTo>
                  <a:lnTo>
                    <a:pt x="110972" y="157480"/>
                  </a:lnTo>
                  <a:lnTo>
                    <a:pt x="115481" y="153670"/>
                  </a:lnTo>
                  <a:lnTo>
                    <a:pt x="119684" y="148590"/>
                  </a:lnTo>
                  <a:lnTo>
                    <a:pt x="129743" y="139700"/>
                  </a:lnTo>
                  <a:lnTo>
                    <a:pt x="140106" y="130810"/>
                  </a:lnTo>
                  <a:lnTo>
                    <a:pt x="150647" y="120650"/>
                  </a:lnTo>
                  <a:lnTo>
                    <a:pt x="161213" y="111760"/>
                  </a:lnTo>
                  <a:lnTo>
                    <a:pt x="161213" y="105003"/>
                  </a:lnTo>
                  <a:lnTo>
                    <a:pt x="157429" y="109220"/>
                  </a:lnTo>
                  <a:lnTo>
                    <a:pt x="149136" y="116840"/>
                  </a:lnTo>
                  <a:lnTo>
                    <a:pt x="140614" y="124447"/>
                  </a:lnTo>
                  <a:lnTo>
                    <a:pt x="131914" y="130810"/>
                  </a:lnTo>
                  <a:lnTo>
                    <a:pt x="125730" y="138430"/>
                  </a:lnTo>
                  <a:lnTo>
                    <a:pt x="118567" y="146011"/>
                  </a:lnTo>
                  <a:lnTo>
                    <a:pt x="111213" y="152374"/>
                  </a:lnTo>
                  <a:lnTo>
                    <a:pt x="104584" y="160020"/>
                  </a:lnTo>
                  <a:lnTo>
                    <a:pt x="104190" y="158750"/>
                  </a:lnTo>
                  <a:lnTo>
                    <a:pt x="103263" y="160020"/>
                  </a:lnTo>
                  <a:lnTo>
                    <a:pt x="101498" y="162318"/>
                  </a:lnTo>
                  <a:lnTo>
                    <a:pt x="101320" y="162318"/>
                  </a:lnTo>
                  <a:lnTo>
                    <a:pt x="101257" y="160020"/>
                  </a:lnTo>
                  <a:lnTo>
                    <a:pt x="101117" y="158750"/>
                  </a:lnTo>
                  <a:lnTo>
                    <a:pt x="133172" y="127000"/>
                  </a:lnTo>
                  <a:lnTo>
                    <a:pt x="134277" y="125730"/>
                  </a:lnTo>
                  <a:lnTo>
                    <a:pt x="139827" y="119380"/>
                  </a:lnTo>
                  <a:lnTo>
                    <a:pt x="147586" y="111760"/>
                  </a:lnTo>
                  <a:lnTo>
                    <a:pt x="155511" y="104140"/>
                  </a:lnTo>
                  <a:lnTo>
                    <a:pt x="162674" y="95250"/>
                  </a:lnTo>
                  <a:lnTo>
                    <a:pt x="163080" y="96520"/>
                  </a:lnTo>
                  <a:lnTo>
                    <a:pt x="164071" y="95250"/>
                  </a:lnTo>
                  <a:lnTo>
                    <a:pt x="166052" y="92710"/>
                  </a:lnTo>
                  <a:lnTo>
                    <a:pt x="169291" y="88900"/>
                  </a:lnTo>
                  <a:lnTo>
                    <a:pt x="172669" y="85090"/>
                  </a:lnTo>
                  <a:lnTo>
                    <a:pt x="174345" y="83820"/>
                  </a:lnTo>
                  <a:lnTo>
                    <a:pt x="179400" y="80010"/>
                  </a:lnTo>
                  <a:lnTo>
                    <a:pt x="186245" y="73660"/>
                  </a:lnTo>
                  <a:lnTo>
                    <a:pt x="193217" y="67310"/>
                  </a:lnTo>
                  <a:lnTo>
                    <a:pt x="200253" y="62230"/>
                  </a:lnTo>
                  <a:lnTo>
                    <a:pt x="200253" y="54660"/>
                  </a:lnTo>
                  <a:lnTo>
                    <a:pt x="198653" y="55880"/>
                  </a:lnTo>
                  <a:lnTo>
                    <a:pt x="197065" y="57124"/>
                  </a:lnTo>
                  <a:lnTo>
                    <a:pt x="195503" y="59690"/>
                  </a:lnTo>
                  <a:lnTo>
                    <a:pt x="195300" y="58420"/>
                  </a:lnTo>
                  <a:lnTo>
                    <a:pt x="193306" y="60960"/>
                  </a:lnTo>
                  <a:lnTo>
                    <a:pt x="189115" y="66040"/>
                  </a:lnTo>
                  <a:lnTo>
                    <a:pt x="183946" y="69850"/>
                  </a:lnTo>
                  <a:lnTo>
                    <a:pt x="179120" y="73660"/>
                  </a:lnTo>
                  <a:lnTo>
                    <a:pt x="174421" y="78740"/>
                  </a:lnTo>
                  <a:lnTo>
                    <a:pt x="169608" y="83820"/>
                  </a:lnTo>
                  <a:lnTo>
                    <a:pt x="169430" y="82550"/>
                  </a:lnTo>
                  <a:lnTo>
                    <a:pt x="170014" y="81280"/>
                  </a:lnTo>
                  <a:lnTo>
                    <a:pt x="168871" y="82550"/>
                  </a:lnTo>
                  <a:lnTo>
                    <a:pt x="165277" y="87630"/>
                  </a:lnTo>
                  <a:lnTo>
                    <a:pt x="159791" y="87630"/>
                  </a:lnTo>
                  <a:lnTo>
                    <a:pt x="159778" y="92710"/>
                  </a:lnTo>
                  <a:lnTo>
                    <a:pt x="159448" y="92710"/>
                  </a:lnTo>
                  <a:lnTo>
                    <a:pt x="158851" y="91630"/>
                  </a:lnTo>
                  <a:lnTo>
                    <a:pt x="149567" y="100330"/>
                  </a:lnTo>
                  <a:lnTo>
                    <a:pt x="139738" y="109220"/>
                  </a:lnTo>
                  <a:lnTo>
                    <a:pt x="129667" y="118110"/>
                  </a:lnTo>
                  <a:lnTo>
                    <a:pt x="127990" y="119570"/>
                  </a:lnTo>
                  <a:lnTo>
                    <a:pt x="127990" y="125730"/>
                  </a:lnTo>
                  <a:lnTo>
                    <a:pt x="120980" y="132080"/>
                  </a:lnTo>
                  <a:lnTo>
                    <a:pt x="113931" y="139700"/>
                  </a:lnTo>
                  <a:lnTo>
                    <a:pt x="106946" y="146011"/>
                  </a:lnTo>
                  <a:lnTo>
                    <a:pt x="99885" y="153670"/>
                  </a:lnTo>
                  <a:lnTo>
                    <a:pt x="99796" y="152374"/>
                  </a:lnTo>
                  <a:lnTo>
                    <a:pt x="99745" y="151130"/>
                  </a:lnTo>
                  <a:lnTo>
                    <a:pt x="100177" y="151130"/>
                  </a:lnTo>
                  <a:lnTo>
                    <a:pt x="100571" y="150495"/>
                  </a:lnTo>
                  <a:lnTo>
                    <a:pt x="101041" y="149809"/>
                  </a:lnTo>
                  <a:lnTo>
                    <a:pt x="103263" y="147320"/>
                  </a:lnTo>
                  <a:lnTo>
                    <a:pt x="104330" y="147320"/>
                  </a:lnTo>
                  <a:lnTo>
                    <a:pt x="116001" y="135890"/>
                  </a:lnTo>
                  <a:lnTo>
                    <a:pt x="127990" y="125730"/>
                  </a:lnTo>
                  <a:lnTo>
                    <a:pt x="127990" y="119570"/>
                  </a:lnTo>
                  <a:lnTo>
                    <a:pt x="119456" y="127000"/>
                  </a:lnTo>
                  <a:lnTo>
                    <a:pt x="115366" y="132080"/>
                  </a:lnTo>
                  <a:lnTo>
                    <a:pt x="110794" y="137160"/>
                  </a:lnTo>
                  <a:lnTo>
                    <a:pt x="106057" y="140843"/>
                  </a:lnTo>
                  <a:lnTo>
                    <a:pt x="104635" y="142240"/>
                  </a:lnTo>
                  <a:lnTo>
                    <a:pt x="100838" y="146011"/>
                  </a:lnTo>
                  <a:lnTo>
                    <a:pt x="99720" y="147320"/>
                  </a:lnTo>
                  <a:lnTo>
                    <a:pt x="99796" y="142240"/>
                  </a:lnTo>
                  <a:lnTo>
                    <a:pt x="100037" y="142240"/>
                  </a:lnTo>
                  <a:lnTo>
                    <a:pt x="100126" y="143510"/>
                  </a:lnTo>
                  <a:lnTo>
                    <a:pt x="100215" y="144780"/>
                  </a:lnTo>
                  <a:lnTo>
                    <a:pt x="100291" y="146011"/>
                  </a:lnTo>
                  <a:lnTo>
                    <a:pt x="100799" y="146011"/>
                  </a:lnTo>
                  <a:lnTo>
                    <a:pt x="100825" y="142240"/>
                  </a:lnTo>
                  <a:lnTo>
                    <a:pt x="100863" y="135890"/>
                  </a:lnTo>
                  <a:lnTo>
                    <a:pt x="101384" y="135890"/>
                  </a:lnTo>
                  <a:lnTo>
                    <a:pt x="102946" y="132080"/>
                  </a:lnTo>
                  <a:lnTo>
                    <a:pt x="103466" y="130810"/>
                  </a:lnTo>
                  <a:lnTo>
                    <a:pt x="108102" y="132080"/>
                  </a:lnTo>
                  <a:lnTo>
                    <a:pt x="107835" y="130810"/>
                  </a:lnTo>
                  <a:lnTo>
                    <a:pt x="107569" y="129540"/>
                  </a:lnTo>
                  <a:lnTo>
                    <a:pt x="107302" y="128270"/>
                  </a:lnTo>
                  <a:lnTo>
                    <a:pt x="108216" y="128270"/>
                  </a:lnTo>
                  <a:lnTo>
                    <a:pt x="108077" y="129540"/>
                  </a:lnTo>
                  <a:lnTo>
                    <a:pt x="109347" y="128270"/>
                  </a:lnTo>
                  <a:lnTo>
                    <a:pt x="114465" y="123139"/>
                  </a:lnTo>
                  <a:lnTo>
                    <a:pt x="121081" y="115570"/>
                  </a:lnTo>
                  <a:lnTo>
                    <a:pt x="127965" y="109220"/>
                  </a:lnTo>
                  <a:lnTo>
                    <a:pt x="135013" y="104140"/>
                  </a:lnTo>
                  <a:lnTo>
                    <a:pt x="139852" y="97777"/>
                  </a:lnTo>
                  <a:lnTo>
                    <a:pt x="145681" y="91440"/>
                  </a:lnTo>
                  <a:lnTo>
                    <a:pt x="151663" y="86360"/>
                  </a:lnTo>
                  <a:lnTo>
                    <a:pt x="156895" y="80010"/>
                  </a:lnTo>
                  <a:lnTo>
                    <a:pt x="157314" y="80010"/>
                  </a:lnTo>
                  <a:lnTo>
                    <a:pt x="164388" y="72390"/>
                  </a:lnTo>
                  <a:lnTo>
                    <a:pt x="172339" y="64770"/>
                  </a:lnTo>
                  <a:lnTo>
                    <a:pt x="180581" y="58420"/>
                  </a:lnTo>
                  <a:lnTo>
                    <a:pt x="188569" y="50800"/>
                  </a:lnTo>
                  <a:lnTo>
                    <a:pt x="193103" y="46990"/>
                  </a:lnTo>
                  <a:lnTo>
                    <a:pt x="193230" y="46799"/>
                  </a:lnTo>
                  <a:lnTo>
                    <a:pt x="195541" y="43180"/>
                  </a:lnTo>
                  <a:lnTo>
                    <a:pt x="199910" y="39370"/>
                  </a:lnTo>
                  <a:lnTo>
                    <a:pt x="200571" y="40500"/>
                  </a:lnTo>
                  <a:lnTo>
                    <a:pt x="200634" y="39370"/>
                  </a:lnTo>
                  <a:lnTo>
                    <a:pt x="200812" y="39370"/>
                  </a:lnTo>
                  <a:lnTo>
                    <a:pt x="200812" y="23037"/>
                  </a:lnTo>
                  <a:lnTo>
                    <a:pt x="191528" y="31750"/>
                  </a:lnTo>
                  <a:lnTo>
                    <a:pt x="182041" y="40906"/>
                  </a:lnTo>
                  <a:lnTo>
                    <a:pt x="182041" y="50800"/>
                  </a:lnTo>
                  <a:lnTo>
                    <a:pt x="181521" y="52070"/>
                  </a:lnTo>
                  <a:lnTo>
                    <a:pt x="180898" y="52070"/>
                  </a:lnTo>
                  <a:lnTo>
                    <a:pt x="181978" y="50800"/>
                  </a:lnTo>
                  <a:lnTo>
                    <a:pt x="182041" y="40906"/>
                  </a:lnTo>
                  <a:lnTo>
                    <a:pt x="181000" y="41910"/>
                  </a:lnTo>
                  <a:lnTo>
                    <a:pt x="180670" y="42240"/>
                  </a:lnTo>
                  <a:lnTo>
                    <a:pt x="180670" y="52070"/>
                  </a:lnTo>
                  <a:lnTo>
                    <a:pt x="174802" y="58000"/>
                  </a:lnTo>
                  <a:lnTo>
                    <a:pt x="176136" y="55880"/>
                  </a:lnTo>
                  <a:lnTo>
                    <a:pt x="178295" y="53340"/>
                  </a:lnTo>
                  <a:lnTo>
                    <a:pt x="180670" y="52070"/>
                  </a:lnTo>
                  <a:lnTo>
                    <a:pt x="180670" y="42240"/>
                  </a:lnTo>
                  <a:lnTo>
                    <a:pt x="174383" y="48450"/>
                  </a:lnTo>
                  <a:lnTo>
                    <a:pt x="174383" y="58420"/>
                  </a:lnTo>
                  <a:lnTo>
                    <a:pt x="171869" y="60960"/>
                  </a:lnTo>
                  <a:lnTo>
                    <a:pt x="167805" y="65265"/>
                  </a:lnTo>
                  <a:lnTo>
                    <a:pt x="167220" y="65735"/>
                  </a:lnTo>
                  <a:lnTo>
                    <a:pt x="169405" y="62230"/>
                  </a:lnTo>
                  <a:lnTo>
                    <a:pt x="173901" y="58420"/>
                  </a:lnTo>
                  <a:lnTo>
                    <a:pt x="174383" y="58420"/>
                  </a:lnTo>
                  <a:lnTo>
                    <a:pt x="174383" y="48450"/>
                  </a:lnTo>
                  <a:lnTo>
                    <a:pt x="170713" y="52070"/>
                  </a:lnTo>
                  <a:lnTo>
                    <a:pt x="166738" y="56095"/>
                  </a:lnTo>
                  <a:lnTo>
                    <a:pt x="166738" y="66205"/>
                  </a:lnTo>
                  <a:lnTo>
                    <a:pt x="166344" y="66802"/>
                  </a:lnTo>
                  <a:lnTo>
                    <a:pt x="162267" y="71120"/>
                  </a:lnTo>
                  <a:lnTo>
                    <a:pt x="152781" y="80010"/>
                  </a:lnTo>
                  <a:lnTo>
                    <a:pt x="144348" y="88900"/>
                  </a:lnTo>
                  <a:lnTo>
                    <a:pt x="133667" y="99060"/>
                  </a:lnTo>
                  <a:lnTo>
                    <a:pt x="111696" y="119380"/>
                  </a:lnTo>
                  <a:lnTo>
                    <a:pt x="100838" y="129540"/>
                  </a:lnTo>
                  <a:lnTo>
                    <a:pt x="100825" y="127000"/>
                  </a:lnTo>
                  <a:lnTo>
                    <a:pt x="102831" y="125730"/>
                  </a:lnTo>
                  <a:lnTo>
                    <a:pt x="104851" y="124447"/>
                  </a:lnTo>
                  <a:lnTo>
                    <a:pt x="111899" y="115570"/>
                  </a:lnTo>
                  <a:lnTo>
                    <a:pt x="117932" y="110490"/>
                  </a:lnTo>
                  <a:lnTo>
                    <a:pt x="124104" y="104140"/>
                  </a:lnTo>
                  <a:lnTo>
                    <a:pt x="129540" y="97790"/>
                  </a:lnTo>
                  <a:lnTo>
                    <a:pt x="129641" y="98120"/>
                  </a:lnTo>
                  <a:lnTo>
                    <a:pt x="129933" y="99060"/>
                  </a:lnTo>
                  <a:lnTo>
                    <a:pt x="130987" y="97777"/>
                  </a:lnTo>
                  <a:lnTo>
                    <a:pt x="137274" y="90170"/>
                  </a:lnTo>
                  <a:lnTo>
                    <a:pt x="145465" y="83820"/>
                  </a:lnTo>
                  <a:lnTo>
                    <a:pt x="153949" y="76200"/>
                  </a:lnTo>
                  <a:lnTo>
                    <a:pt x="162166" y="69850"/>
                  </a:lnTo>
                  <a:lnTo>
                    <a:pt x="165900" y="66802"/>
                  </a:lnTo>
                  <a:lnTo>
                    <a:pt x="166738" y="66205"/>
                  </a:lnTo>
                  <a:lnTo>
                    <a:pt x="166738" y="56095"/>
                  </a:lnTo>
                  <a:lnTo>
                    <a:pt x="160680" y="62230"/>
                  </a:lnTo>
                  <a:lnTo>
                    <a:pt x="160185" y="62788"/>
                  </a:lnTo>
                  <a:lnTo>
                    <a:pt x="155625" y="67310"/>
                  </a:lnTo>
                  <a:lnTo>
                    <a:pt x="145313" y="76200"/>
                  </a:lnTo>
                  <a:lnTo>
                    <a:pt x="140423" y="81280"/>
                  </a:lnTo>
                  <a:lnTo>
                    <a:pt x="140246" y="81280"/>
                  </a:lnTo>
                  <a:lnTo>
                    <a:pt x="129870" y="91440"/>
                  </a:lnTo>
                  <a:lnTo>
                    <a:pt x="118783" y="101600"/>
                  </a:lnTo>
                  <a:lnTo>
                    <a:pt x="107645" y="113030"/>
                  </a:lnTo>
                  <a:lnTo>
                    <a:pt x="97129" y="123139"/>
                  </a:lnTo>
                  <a:lnTo>
                    <a:pt x="88684" y="123139"/>
                  </a:lnTo>
                  <a:lnTo>
                    <a:pt x="94107" y="124447"/>
                  </a:lnTo>
                  <a:lnTo>
                    <a:pt x="83578" y="124447"/>
                  </a:lnTo>
                  <a:lnTo>
                    <a:pt x="86283" y="121831"/>
                  </a:lnTo>
                  <a:lnTo>
                    <a:pt x="88950" y="118110"/>
                  </a:lnTo>
                  <a:lnTo>
                    <a:pt x="91744" y="115570"/>
                  </a:lnTo>
                  <a:lnTo>
                    <a:pt x="91897" y="115570"/>
                  </a:lnTo>
                  <a:lnTo>
                    <a:pt x="102209" y="105410"/>
                  </a:lnTo>
                  <a:lnTo>
                    <a:pt x="113461" y="95250"/>
                  </a:lnTo>
                  <a:lnTo>
                    <a:pt x="125044" y="85090"/>
                  </a:lnTo>
                  <a:lnTo>
                    <a:pt x="133146" y="78740"/>
                  </a:lnTo>
                  <a:lnTo>
                    <a:pt x="136385" y="76200"/>
                  </a:lnTo>
                  <a:lnTo>
                    <a:pt x="142773" y="69850"/>
                  </a:lnTo>
                  <a:lnTo>
                    <a:pt x="146469" y="66040"/>
                  </a:lnTo>
                  <a:lnTo>
                    <a:pt x="152704" y="60960"/>
                  </a:lnTo>
                  <a:lnTo>
                    <a:pt x="153390" y="60960"/>
                  </a:lnTo>
                  <a:lnTo>
                    <a:pt x="154635" y="59690"/>
                  </a:lnTo>
                  <a:lnTo>
                    <a:pt x="160858" y="53340"/>
                  </a:lnTo>
                  <a:lnTo>
                    <a:pt x="169684" y="46990"/>
                  </a:lnTo>
                  <a:lnTo>
                    <a:pt x="178549" y="39370"/>
                  </a:lnTo>
                  <a:lnTo>
                    <a:pt x="186194" y="31750"/>
                  </a:lnTo>
                  <a:lnTo>
                    <a:pt x="186143" y="33020"/>
                  </a:lnTo>
                  <a:lnTo>
                    <a:pt x="186448" y="31750"/>
                  </a:lnTo>
                  <a:lnTo>
                    <a:pt x="186753" y="30416"/>
                  </a:lnTo>
                  <a:lnTo>
                    <a:pt x="186905" y="30416"/>
                  </a:lnTo>
                  <a:lnTo>
                    <a:pt x="193192" y="27940"/>
                  </a:lnTo>
                  <a:lnTo>
                    <a:pt x="190538" y="25298"/>
                  </a:lnTo>
                  <a:lnTo>
                    <a:pt x="190842" y="25298"/>
                  </a:lnTo>
                  <a:lnTo>
                    <a:pt x="193192" y="24104"/>
                  </a:lnTo>
                  <a:lnTo>
                    <a:pt x="193306" y="23914"/>
                  </a:lnTo>
                  <a:lnTo>
                    <a:pt x="195503" y="20320"/>
                  </a:lnTo>
                  <a:lnTo>
                    <a:pt x="198882" y="17780"/>
                  </a:lnTo>
                  <a:lnTo>
                    <a:pt x="202577" y="15240"/>
                  </a:lnTo>
                  <a:lnTo>
                    <a:pt x="202577" y="1168"/>
                  </a:lnTo>
                  <a:lnTo>
                    <a:pt x="202501" y="10160"/>
                  </a:lnTo>
                  <a:lnTo>
                    <a:pt x="188455" y="21590"/>
                  </a:lnTo>
                  <a:lnTo>
                    <a:pt x="174815" y="33020"/>
                  </a:lnTo>
                  <a:lnTo>
                    <a:pt x="161531" y="45720"/>
                  </a:lnTo>
                  <a:lnTo>
                    <a:pt x="148577" y="59690"/>
                  </a:lnTo>
                  <a:lnTo>
                    <a:pt x="148069" y="59690"/>
                  </a:lnTo>
                  <a:lnTo>
                    <a:pt x="148691" y="58420"/>
                  </a:lnTo>
                  <a:lnTo>
                    <a:pt x="132219" y="73660"/>
                  </a:lnTo>
                  <a:lnTo>
                    <a:pt x="126987" y="78740"/>
                  </a:lnTo>
                  <a:lnTo>
                    <a:pt x="126949" y="78460"/>
                  </a:lnTo>
                  <a:lnTo>
                    <a:pt x="126834" y="77470"/>
                  </a:lnTo>
                  <a:lnTo>
                    <a:pt x="122478" y="82550"/>
                  </a:lnTo>
                  <a:lnTo>
                    <a:pt x="117957" y="87630"/>
                  </a:lnTo>
                  <a:lnTo>
                    <a:pt x="113284" y="91440"/>
                  </a:lnTo>
                  <a:lnTo>
                    <a:pt x="108534" y="95250"/>
                  </a:lnTo>
                  <a:lnTo>
                    <a:pt x="116471" y="87630"/>
                  </a:lnTo>
                  <a:lnTo>
                    <a:pt x="124891" y="78740"/>
                  </a:lnTo>
                  <a:lnTo>
                    <a:pt x="133413" y="69850"/>
                  </a:lnTo>
                  <a:lnTo>
                    <a:pt x="141706" y="62230"/>
                  </a:lnTo>
                  <a:lnTo>
                    <a:pt x="147358" y="55880"/>
                  </a:lnTo>
                  <a:lnTo>
                    <a:pt x="150507" y="52070"/>
                  </a:lnTo>
                  <a:lnTo>
                    <a:pt x="155968" y="45720"/>
                  </a:lnTo>
                  <a:lnTo>
                    <a:pt x="156667" y="46990"/>
                  </a:lnTo>
                  <a:lnTo>
                    <a:pt x="163156" y="39370"/>
                  </a:lnTo>
                  <a:lnTo>
                    <a:pt x="171018" y="31750"/>
                  </a:lnTo>
                  <a:lnTo>
                    <a:pt x="172681" y="30416"/>
                  </a:lnTo>
                  <a:lnTo>
                    <a:pt x="178536" y="25717"/>
                  </a:lnTo>
                  <a:lnTo>
                    <a:pt x="179006" y="25298"/>
                  </a:lnTo>
                  <a:lnTo>
                    <a:pt x="182714" y="20320"/>
                  </a:lnTo>
                  <a:lnTo>
                    <a:pt x="185559" y="16510"/>
                  </a:lnTo>
                  <a:lnTo>
                    <a:pt x="185648" y="17780"/>
                  </a:lnTo>
                  <a:lnTo>
                    <a:pt x="185801" y="16510"/>
                  </a:lnTo>
                  <a:lnTo>
                    <a:pt x="185966" y="15240"/>
                  </a:lnTo>
                  <a:lnTo>
                    <a:pt x="191350" y="12700"/>
                  </a:lnTo>
                  <a:lnTo>
                    <a:pt x="189611" y="11430"/>
                  </a:lnTo>
                  <a:lnTo>
                    <a:pt x="190169" y="11430"/>
                  </a:lnTo>
                  <a:lnTo>
                    <a:pt x="190436" y="10160"/>
                  </a:lnTo>
                  <a:lnTo>
                    <a:pt x="191731" y="10160"/>
                  </a:lnTo>
                  <a:lnTo>
                    <a:pt x="192189" y="8890"/>
                  </a:lnTo>
                  <a:lnTo>
                    <a:pt x="192722" y="7620"/>
                  </a:lnTo>
                  <a:lnTo>
                    <a:pt x="193471" y="7620"/>
                  </a:lnTo>
                  <a:lnTo>
                    <a:pt x="194411" y="6350"/>
                  </a:lnTo>
                  <a:lnTo>
                    <a:pt x="202323" y="6350"/>
                  </a:lnTo>
                  <a:lnTo>
                    <a:pt x="202438" y="8890"/>
                  </a:lnTo>
                  <a:lnTo>
                    <a:pt x="202501" y="10160"/>
                  </a:lnTo>
                  <a:lnTo>
                    <a:pt x="202501" y="1168"/>
                  </a:lnTo>
                  <a:lnTo>
                    <a:pt x="201079" y="1168"/>
                  </a:lnTo>
                  <a:lnTo>
                    <a:pt x="203466" y="0"/>
                  </a:lnTo>
                  <a:lnTo>
                    <a:pt x="176657" y="0"/>
                  </a:lnTo>
                  <a:lnTo>
                    <a:pt x="176657" y="5080"/>
                  </a:lnTo>
                  <a:lnTo>
                    <a:pt x="172618" y="10160"/>
                  </a:lnTo>
                  <a:lnTo>
                    <a:pt x="168668" y="13970"/>
                  </a:lnTo>
                  <a:lnTo>
                    <a:pt x="164922" y="18884"/>
                  </a:lnTo>
                  <a:lnTo>
                    <a:pt x="164922" y="30492"/>
                  </a:lnTo>
                  <a:lnTo>
                    <a:pt x="160502" y="35560"/>
                  </a:lnTo>
                  <a:lnTo>
                    <a:pt x="156121" y="40640"/>
                  </a:lnTo>
                  <a:lnTo>
                    <a:pt x="151879" y="45720"/>
                  </a:lnTo>
                  <a:lnTo>
                    <a:pt x="151396" y="45720"/>
                  </a:lnTo>
                  <a:lnTo>
                    <a:pt x="151904" y="44450"/>
                  </a:lnTo>
                  <a:lnTo>
                    <a:pt x="147116" y="49530"/>
                  </a:lnTo>
                  <a:lnTo>
                    <a:pt x="137439" y="59690"/>
                  </a:lnTo>
                  <a:lnTo>
                    <a:pt x="132880" y="64770"/>
                  </a:lnTo>
                  <a:lnTo>
                    <a:pt x="132664" y="64770"/>
                  </a:lnTo>
                  <a:lnTo>
                    <a:pt x="122301" y="77470"/>
                  </a:lnTo>
                  <a:lnTo>
                    <a:pt x="99936" y="100330"/>
                  </a:lnTo>
                  <a:lnTo>
                    <a:pt x="89662" y="113030"/>
                  </a:lnTo>
                  <a:lnTo>
                    <a:pt x="85763" y="116840"/>
                  </a:lnTo>
                  <a:lnTo>
                    <a:pt x="82067" y="119380"/>
                  </a:lnTo>
                  <a:lnTo>
                    <a:pt x="78562" y="123139"/>
                  </a:lnTo>
                  <a:lnTo>
                    <a:pt x="78790" y="123139"/>
                  </a:lnTo>
                  <a:lnTo>
                    <a:pt x="71882" y="124447"/>
                  </a:lnTo>
                  <a:lnTo>
                    <a:pt x="66332" y="124447"/>
                  </a:lnTo>
                  <a:lnTo>
                    <a:pt x="69405" y="120650"/>
                  </a:lnTo>
                  <a:lnTo>
                    <a:pt x="72466" y="118110"/>
                  </a:lnTo>
                  <a:lnTo>
                    <a:pt x="75565" y="115570"/>
                  </a:lnTo>
                  <a:lnTo>
                    <a:pt x="77165" y="113030"/>
                  </a:lnTo>
                  <a:lnTo>
                    <a:pt x="79006" y="110490"/>
                  </a:lnTo>
                  <a:lnTo>
                    <a:pt x="80975" y="107950"/>
                  </a:lnTo>
                  <a:lnTo>
                    <a:pt x="85280" y="104140"/>
                  </a:lnTo>
                  <a:lnTo>
                    <a:pt x="87452" y="102870"/>
                  </a:lnTo>
                  <a:lnTo>
                    <a:pt x="87909" y="101600"/>
                  </a:lnTo>
                  <a:lnTo>
                    <a:pt x="88455" y="101600"/>
                  </a:lnTo>
                  <a:lnTo>
                    <a:pt x="88976" y="100330"/>
                  </a:lnTo>
                  <a:lnTo>
                    <a:pt x="93497" y="96520"/>
                  </a:lnTo>
                  <a:lnTo>
                    <a:pt x="95821" y="93980"/>
                  </a:lnTo>
                  <a:lnTo>
                    <a:pt x="96329" y="93980"/>
                  </a:lnTo>
                  <a:lnTo>
                    <a:pt x="98602" y="88900"/>
                  </a:lnTo>
                  <a:lnTo>
                    <a:pt x="103174" y="90170"/>
                  </a:lnTo>
                  <a:lnTo>
                    <a:pt x="103187" y="88900"/>
                  </a:lnTo>
                  <a:lnTo>
                    <a:pt x="103238" y="85090"/>
                  </a:lnTo>
                  <a:lnTo>
                    <a:pt x="103619" y="85090"/>
                  </a:lnTo>
                  <a:lnTo>
                    <a:pt x="103911" y="86245"/>
                  </a:lnTo>
                  <a:lnTo>
                    <a:pt x="105003" y="85090"/>
                  </a:lnTo>
                  <a:lnTo>
                    <a:pt x="110998" y="78740"/>
                  </a:lnTo>
                  <a:lnTo>
                    <a:pt x="118516" y="71120"/>
                  </a:lnTo>
                  <a:lnTo>
                    <a:pt x="126288" y="63500"/>
                  </a:lnTo>
                  <a:lnTo>
                    <a:pt x="134226" y="55880"/>
                  </a:lnTo>
                  <a:lnTo>
                    <a:pt x="134785" y="55880"/>
                  </a:lnTo>
                  <a:lnTo>
                    <a:pt x="139039" y="52070"/>
                  </a:lnTo>
                  <a:lnTo>
                    <a:pt x="144170" y="46990"/>
                  </a:lnTo>
                  <a:lnTo>
                    <a:pt x="149352" y="43180"/>
                  </a:lnTo>
                  <a:lnTo>
                    <a:pt x="154178" y="39370"/>
                  </a:lnTo>
                  <a:lnTo>
                    <a:pt x="158470" y="36830"/>
                  </a:lnTo>
                  <a:lnTo>
                    <a:pt x="161213" y="33020"/>
                  </a:lnTo>
                  <a:lnTo>
                    <a:pt x="164922" y="30492"/>
                  </a:lnTo>
                  <a:lnTo>
                    <a:pt x="164922" y="18884"/>
                  </a:lnTo>
                  <a:lnTo>
                    <a:pt x="164795" y="19050"/>
                  </a:lnTo>
                  <a:lnTo>
                    <a:pt x="163283" y="20320"/>
                  </a:lnTo>
                  <a:lnTo>
                    <a:pt x="163131" y="20320"/>
                  </a:lnTo>
                  <a:lnTo>
                    <a:pt x="163474" y="19050"/>
                  </a:lnTo>
                  <a:lnTo>
                    <a:pt x="158775" y="24104"/>
                  </a:lnTo>
                  <a:lnTo>
                    <a:pt x="149225" y="33020"/>
                  </a:lnTo>
                  <a:lnTo>
                    <a:pt x="144741" y="38100"/>
                  </a:lnTo>
                  <a:lnTo>
                    <a:pt x="144551" y="38100"/>
                  </a:lnTo>
                  <a:lnTo>
                    <a:pt x="134874" y="48260"/>
                  </a:lnTo>
                  <a:lnTo>
                    <a:pt x="113982" y="68580"/>
                  </a:lnTo>
                  <a:lnTo>
                    <a:pt x="104127" y="78740"/>
                  </a:lnTo>
                  <a:lnTo>
                    <a:pt x="97701" y="83820"/>
                  </a:lnTo>
                  <a:lnTo>
                    <a:pt x="91186" y="90170"/>
                  </a:lnTo>
                  <a:lnTo>
                    <a:pt x="84594" y="95250"/>
                  </a:lnTo>
                  <a:lnTo>
                    <a:pt x="77978" y="101600"/>
                  </a:lnTo>
                  <a:lnTo>
                    <a:pt x="84963" y="93980"/>
                  </a:lnTo>
                  <a:lnTo>
                    <a:pt x="92608" y="86360"/>
                  </a:lnTo>
                  <a:lnTo>
                    <a:pt x="100457" y="78740"/>
                  </a:lnTo>
                  <a:lnTo>
                    <a:pt x="108102" y="71120"/>
                  </a:lnTo>
                  <a:lnTo>
                    <a:pt x="112915" y="66040"/>
                  </a:lnTo>
                  <a:lnTo>
                    <a:pt x="115506" y="63500"/>
                  </a:lnTo>
                  <a:lnTo>
                    <a:pt x="120167" y="58420"/>
                  </a:lnTo>
                  <a:lnTo>
                    <a:pt x="120827" y="58420"/>
                  </a:lnTo>
                  <a:lnTo>
                    <a:pt x="126263" y="52070"/>
                  </a:lnTo>
                  <a:lnTo>
                    <a:pt x="133096" y="46990"/>
                  </a:lnTo>
                  <a:lnTo>
                    <a:pt x="139966" y="40640"/>
                  </a:lnTo>
                  <a:lnTo>
                    <a:pt x="140093" y="40500"/>
                  </a:lnTo>
                  <a:lnTo>
                    <a:pt x="145554" y="34290"/>
                  </a:lnTo>
                  <a:lnTo>
                    <a:pt x="145719" y="35560"/>
                  </a:lnTo>
                  <a:lnTo>
                    <a:pt x="145783" y="34290"/>
                  </a:lnTo>
                  <a:lnTo>
                    <a:pt x="145859" y="33020"/>
                  </a:lnTo>
                  <a:lnTo>
                    <a:pt x="151333" y="30416"/>
                  </a:lnTo>
                  <a:lnTo>
                    <a:pt x="151066" y="30416"/>
                  </a:lnTo>
                  <a:lnTo>
                    <a:pt x="148564" y="29133"/>
                  </a:lnTo>
                  <a:lnTo>
                    <a:pt x="148831" y="29133"/>
                  </a:lnTo>
                  <a:lnTo>
                    <a:pt x="150787" y="27940"/>
                  </a:lnTo>
                  <a:lnTo>
                    <a:pt x="153860" y="20320"/>
                  </a:lnTo>
                  <a:lnTo>
                    <a:pt x="162306" y="19050"/>
                  </a:lnTo>
                  <a:lnTo>
                    <a:pt x="167779" y="11430"/>
                  </a:lnTo>
                  <a:lnTo>
                    <a:pt x="167779" y="12700"/>
                  </a:lnTo>
                  <a:lnTo>
                    <a:pt x="168541" y="11430"/>
                  </a:lnTo>
                  <a:lnTo>
                    <a:pt x="169316" y="10160"/>
                  </a:lnTo>
                  <a:lnTo>
                    <a:pt x="171221" y="7620"/>
                  </a:lnTo>
                  <a:lnTo>
                    <a:pt x="174193" y="7620"/>
                  </a:lnTo>
                  <a:lnTo>
                    <a:pt x="175450" y="6350"/>
                  </a:lnTo>
                  <a:lnTo>
                    <a:pt x="176657" y="5080"/>
                  </a:lnTo>
                  <a:lnTo>
                    <a:pt x="176657" y="0"/>
                  </a:lnTo>
                  <a:lnTo>
                    <a:pt x="171894" y="0"/>
                  </a:lnTo>
                  <a:lnTo>
                    <a:pt x="166395" y="1168"/>
                  </a:lnTo>
                  <a:lnTo>
                    <a:pt x="166154" y="1168"/>
                  </a:lnTo>
                  <a:lnTo>
                    <a:pt x="162941" y="2540"/>
                  </a:lnTo>
                  <a:lnTo>
                    <a:pt x="161531" y="2540"/>
                  </a:lnTo>
                  <a:lnTo>
                    <a:pt x="160820" y="3009"/>
                  </a:lnTo>
                  <a:lnTo>
                    <a:pt x="160820" y="8890"/>
                  </a:lnTo>
                  <a:lnTo>
                    <a:pt x="160388" y="9296"/>
                  </a:lnTo>
                  <a:lnTo>
                    <a:pt x="160324" y="9499"/>
                  </a:lnTo>
                  <a:lnTo>
                    <a:pt x="160070" y="10160"/>
                  </a:lnTo>
                  <a:lnTo>
                    <a:pt x="160185" y="9499"/>
                  </a:lnTo>
                  <a:lnTo>
                    <a:pt x="158178" y="11430"/>
                  </a:lnTo>
                  <a:lnTo>
                    <a:pt x="159219" y="10160"/>
                  </a:lnTo>
                  <a:lnTo>
                    <a:pt x="160274" y="9017"/>
                  </a:lnTo>
                  <a:lnTo>
                    <a:pt x="160185" y="9499"/>
                  </a:lnTo>
                  <a:lnTo>
                    <a:pt x="160388" y="9296"/>
                  </a:lnTo>
                  <a:lnTo>
                    <a:pt x="160553" y="8890"/>
                  </a:lnTo>
                  <a:lnTo>
                    <a:pt x="160820" y="8890"/>
                  </a:lnTo>
                  <a:lnTo>
                    <a:pt x="160820" y="3009"/>
                  </a:lnTo>
                  <a:lnTo>
                    <a:pt x="157657" y="5080"/>
                  </a:lnTo>
                  <a:lnTo>
                    <a:pt x="153136" y="7620"/>
                  </a:lnTo>
                  <a:lnTo>
                    <a:pt x="149694" y="11430"/>
                  </a:lnTo>
                  <a:lnTo>
                    <a:pt x="146240" y="13970"/>
                  </a:lnTo>
                  <a:lnTo>
                    <a:pt x="145770" y="13970"/>
                  </a:lnTo>
                  <a:lnTo>
                    <a:pt x="144081" y="16510"/>
                  </a:lnTo>
                  <a:lnTo>
                    <a:pt x="143167" y="16510"/>
                  </a:lnTo>
                  <a:lnTo>
                    <a:pt x="141338" y="17780"/>
                  </a:lnTo>
                  <a:lnTo>
                    <a:pt x="136156" y="20320"/>
                  </a:lnTo>
                  <a:lnTo>
                    <a:pt x="130352" y="22860"/>
                  </a:lnTo>
                  <a:lnTo>
                    <a:pt x="131051" y="22860"/>
                  </a:lnTo>
                  <a:lnTo>
                    <a:pt x="131622" y="22860"/>
                  </a:lnTo>
                  <a:lnTo>
                    <a:pt x="149085" y="22860"/>
                  </a:lnTo>
                  <a:lnTo>
                    <a:pt x="152958" y="19583"/>
                  </a:lnTo>
                  <a:lnTo>
                    <a:pt x="154927" y="17780"/>
                  </a:lnTo>
                  <a:lnTo>
                    <a:pt x="158407" y="14668"/>
                  </a:lnTo>
                  <a:lnTo>
                    <a:pt x="161137" y="11430"/>
                  </a:lnTo>
                  <a:lnTo>
                    <a:pt x="162204" y="10160"/>
                  </a:lnTo>
                  <a:lnTo>
                    <a:pt x="163271" y="8890"/>
                  </a:lnTo>
                  <a:lnTo>
                    <a:pt x="164338" y="7620"/>
                  </a:lnTo>
                  <a:lnTo>
                    <a:pt x="166395" y="7620"/>
                  </a:lnTo>
                  <a:lnTo>
                    <a:pt x="160616" y="12700"/>
                  </a:lnTo>
                  <a:lnTo>
                    <a:pt x="158407" y="14668"/>
                  </a:lnTo>
                  <a:lnTo>
                    <a:pt x="153593" y="19050"/>
                  </a:lnTo>
                  <a:lnTo>
                    <a:pt x="152958" y="19583"/>
                  </a:lnTo>
                  <a:lnTo>
                    <a:pt x="149377" y="22860"/>
                  </a:lnTo>
                  <a:lnTo>
                    <a:pt x="147612" y="24104"/>
                  </a:lnTo>
                  <a:lnTo>
                    <a:pt x="147840" y="23914"/>
                  </a:lnTo>
                  <a:lnTo>
                    <a:pt x="141058" y="23914"/>
                  </a:lnTo>
                  <a:lnTo>
                    <a:pt x="141058" y="29756"/>
                  </a:lnTo>
                  <a:lnTo>
                    <a:pt x="136753" y="34290"/>
                  </a:lnTo>
                  <a:lnTo>
                    <a:pt x="129692" y="41910"/>
                  </a:lnTo>
                  <a:lnTo>
                    <a:pt x="122872" y="49530"/>
                  </a:lnTo>
                  <a:lnTo>
                    <a:pt x="116586" y="56896"/>
                  </a:lnTo>
                  <a:lnTo>
                    <a:pt x="111061" y="62230"/>
                  </a:lnTo>
                  <a:lnTo>
                    <a:pt x="105079" y="67310"/>
                  </a:lnTo>
                  <a:lnTo>
                    <a:pt x="100152" y="72390"/>
                  </a:lnTo>
                  <a:lnTo>
                    <a:pt x="99949" y="72390"/>
                  </a:lnTo>
                  <a:lnTo>
                    <a:pt x="90551" y="83820"/>
                  </a:lnTo>
                  <a:lnTo>
                    <a:pt x="80289" y="94119"/>
                  </a:lnTo>
                  <a:lnTo>
                    <a:pt x="55029" y="123139"/>
                  </a:lnTo>
                  <a:lnTo>
                    <a:pt x="54787" y="123139"/>
                  </a:lnTo>
                  <a:lnTo>
                    <a:pt x="54737" y="122961"/>
                  </a:lnTo>
                  <a:lnTo>
                    <a:pt x="54483" y="121831"/>
                  </a:lnTo>
                  <a:lnTo>
                    <a:pt x="53733" y="123139"/>
                  </a:lnTo>
                  <a:lnTo>
                    <a:pt x="52959" y="123139"/>
                  </a:lnTo>
                  <a:lnTo>
                    <a:pt x="52184" y="124447"/>
                  </a:lnTo>
                  <a:lnTo>
                    <a:pt x="48755" y="125730"/>
                  </a:lnTo>
                  <a:lnTo>
                    <a:pt x="36639" y="125730"/>
                  </a:lnTo>
                  <a:lnTo>
                    <a:pt x="38163" y="124447"/>
                  </a:lnTo>
                  <a:lnTo>
                    <a:pt x="36995" y="124447"/>
                  </a:lnTo>
                  <a:lnTo>
                    <a:pt x="38506" y="123139"/>
                  </a:lnTo>
                  <a:lnTo>
                    <a:pt x="42849" y="119380"/>
                  </a:lnTo>
                  <a:lnTo>
                    <a:pt x="48501" y="114300"/>
                  </a:lnTo>
                  <a:lnTo>
                    <a:pt x="53225" y="107950"/>
                  </a:lnTo>
                  <a:lnTo>
                    <a:pt x="65963" y="96520"/>
                  </a:lnTo>
                  <a:lnTo>
                    <a:pt x="79070" y="85090"/>
                  </a:lnTo>
                  <a:lnTo>
                    <a:pt x="92227" y="72390"/>
                  </a:lnTo>
                  <a:lnTo>
                    <a:pt x="99974" y="64770"/>
                  </a:lnTo>
                  <a:lnTo>
                    <a:pt x="105130" y="59690"/>
                  </a:lnTo>
                  <a:lnTo>
                    <a:pt x="105524" y="59690"/>
                  </a:lnTo>
                  <a:lnTo>
                    <a:pt x="106984" y="58420"/>
                  </a:lnTo>
                  <a:lnTo>
                    <a:pt x="115760" y="50800"/>
                  </a:lnTo>
                  <a:lnTo>
                    <a:pt x="123431" y="44450"/>
                  </a:lnTo>
                  <a:lnTo>
                    <a:pt x="126492" y="41910"/>
                  </a:lnTo>
                  <a:lnTo>
                    <a:pt x="137274" y="33020"/>
                  </a:lnTo>
                  <a:lnTo>
                    <a:pt x="141058" y="29756"/>
                  </a:lnTo>
                  <a:lnTo>
                    <a:pt x="141058" y="23914"/>
                  </a:lnTo>
                  <a:lnTo>
                    <a:pt x="138087" y="23914"/>
                  </a:lnTo>
                  <a:lnTo>
                    <a:pt x="138087" y="25298"/>
                  </a:lnTo>
                  <a:lnTo>
                    <a:pt x="136601" y="26314"/>
                  </a:lnTo>
                  <a:lnTo>
                    <a:pt x="136766" y="26314"/>
                  </a:lnTo>
                  <a:lnTo>
                    <a:pt x="126301" y="31750"/>
                  </a:lnTo>
                  <a:lnTo>
                    <a:pt x="132257" y="29133"/>
                  </a:lnTo>
                  <a:lnTo>
                    <a:pt x="135242" y="27940"/>
                  </a:lnTo>
                  <a:lnTo>
                    <a:pt x="130340" y="31750"/>
                  </a:lnTo>
                  <a:lnTo>
                    <a:pt x="125387" y="36830"/>
                  </a:lnTo>
                  <a:lnTo>
                    <a:pt x="120256" y="41910"/>
                  </a:lnTo>
                  <a:lnTo>
                    <a:pt x="120599" y="40640"/>
                  </a:lnTo>
                  <a:lnTo>
                    <a:pt x="117360" y="44450"/>
                  </a:lnTo>
                  <a:lnTo>
                    <a:pt x="117360" y="43180"/>
                  </a:lnTo>
                  <a:lnTo>
                    <a:pt x="111607" y="46990"/>
                  </a:lnTo>
                  <a:lnTo>
                    <a:pt x="107569" y="53340"/>
                  </a:lnTo>
                  <a:lnTo>
                    <a:pt x="102489" y="58420"/>
                  </a:lnTo>
                  <a:lnTo>
                    <a:pt x="102374" y="56896"/>
                  </a:lnTo>
                  <a:lnTo>
                    <a:pt x="102641" y="55880"/>
                  </a:lnTo>
                  <a:lnTo>
                    <a:pt x="101752" y="57124"/>
                  </a:lnTo>
                  <a:lnTo>
                    <a:pt x="99250" y="60960"/>
                  </a:lnTo>
                  <a:lnTo>
                    <a:pt x="94411" y="60960"/>
                  </a:lnTo>
                  <a:lnTo>
                    <a:pt x="94983" y="64770"/>
                  </a:lnTo>
                  <a:lnTo>
                    <a:pt x="94043" y="64770"/>
                  </a:lnTo>
                  <a:lnTo>
                    <a:pt x="94221" y="63500"/>
                  </a:lnTo>
                  <a:lnTo>
                    <a:pt x="87071" y="71120"/>
                  </a:lnTo>
                  <a:lnTo>
                    <a:pt x="79590" y="78740"/>
                  </a:lnTo>
                  <a:lnTo>
                    <a:pt x="71882" y="85090"/>
                  </a:lnTo>
                  <a:lnTo>
                    <a:pt x="64020" y="91440"/>
                  </a:lnTo>
                  <a:lnTo>
                    <a:pt x="58508" y="99060"/>
                  </a:lnTo>
                  <a:lnTo>
                    <a:pt x="51968" y="105410"/>
                  </a:lnTo>
                  <a:lnTo>
                    <a:pt x="45288" y="111760"/>
                  </a:lnTo>
                  <a:lnTo>
                    <a:pt x="39357" y="118110"/>
                  </a:lnTo>
                  <a:lnTo>
                    <a:pt x="38963" y="118110"/>
                  </a:lnTo>
                  <a:lnTo>
                    <a:pt x="36474" y="120650"/>
                  </a:lnTo>
                  <a:lnTo>
                    <a:pt x="33947" y="122961"/>
                  </a:lnTo>
                  <a:lnTo>
                    <a:pt x="33858" y="121831"/>
                  </a:lnTo>
                  <a:lnTo>
                    <a:pt x="33756" y="120650"/>
                  </a:lnTo>
                  <a:lnTo>
                    <a:pt x="33756" y="123139"/>
                  </a:lnTo>
                  <a:lnTo>
                    <a:pt x="30822" y="127000"/>
                  </a:lnTo>
                  <a:lnTo>
                    <a:pt x="26098" y="127000"/>
                  </a:lnTo>
                  <a:lnTo>
                    <a:pt x="28879" y="121920"/>
                  </a:lnTo>
                  <a:lnTo>
                    <a:pt x="33756" y="123139"/>
                  </a:lnTo>
                  <a:lnTo>
                    <a:pt x="33756" y="120650"/>
                  </a:lnTo>
                  <a:lnTo>
                    <a:pt x="33642" y="119380"/>
                  </a:lnTo>
                  <a:lnTo>
                    <a:pt x="33540" y="118110"/>
                  </a:lnTo>
                  <a:lnTo>
                    <a:pt x="34493" y="118110"/>
                  </a:lnTo>
                  <a:lnTo>
                    <a:pt x="34391" y="118783"/>
                  </a:lnTo>
                  <a:lnTo>
                    <a:pt x="34290" y="119380"/>
                  </a:lnTo>
                  <a:lnTo>
                    <a:pt x="35420" y="118110"/>
                  </a:lnTo>
                  <a:lnTo>
                    <a:pt x="42176" y="110490"/>
                  </a:lnTo>
                  <a:lnTo>
                    <a:pt x="50393" y="102870"/>
                  </a:lnTo>
                  <a:lnTo>
                    <a:pt x="58864" y="95250"/>
                  </a:lnTo>
                  <a:lnTo>
                    <a:pt x="67462" y="87630"/>
                  </a:lnTo>
                  <a:lnTo>
                    <a:pt x="73634" y="80010"/>
                  </a:lnTo>
                  <a:lnTo>
                    <a:pt x="80873" y="73660"/>
                  </a:lnTo>
                  <a:lnTo>
                    <a:pt x="84569" y="69850"/>
                  </a:lnTo>
                  <a:lnTo>
                    <a:pt x="88265" y="66040"/>
                  </a:lnTo>
                  <a:lnTo>
                    <a:pt x="94907" y="58420"/>
                  </a:lnTo>
                  <a:lnTo>
                    <a:pt x="95300" y="59690"/>
                  </a:lnTo>
                  <a:lnTo>
                    <a:pt x="96405" y="58420"/>
                  </a:lnTo>
                  <a:lnTo>
                    <a:pt x="121424" y="34290"/>
                  </a:lnTo>
                  <a:lnTo>
                    <a:pt x="122961" y="33020"/>
                  </a:lnTo>
                  <a:lnTo>
                    <a:pt x="124498" y="31750"/>
                  </a:lnTo>
                  <a:lnTo>
                    <a:pt x="127266" y="30416"/>
                  </a:lnTo>
                  <a:lnTo>
                    <a:pt x="128524" y="30416"/>
                  </a:lnTo>
                  <a:lnTo>
                    <a:pt x="132308" y="27940"/>
                  </a:lnTo>
                  <a:lnTo>
                    <a:pt x="134975" y="26035"/>
                  </a:lnTo>
                  <a:lnTo>
                    <a:pt x="134162" y="26314"/>
                  </a:lnTo>
                  <a:lnTo>
                    <a:pt x="136055" y="25298"/>
                  </a:lnTo>
                  <a:lnTo>
                    <a:pt x="135407" y="25717"/>
                  </a:lnTo>
                  <a:lnTo>
                    <a:pt x="134975" y="26035"/>
                  </a:lnTo>
                  <a:lnTo>
                    <a:pt x="137096" y="25298"/>
                  </a:lnTo>
                  <a:lnTo>
                    <a:pt x="138087" y="25298"/>
                  </a:lnTo>
                  <a:lnTo>
                    <a:pt x="138087" y="23914"/>
                  </a:lnTo>
                  <a:lnTo>
                    <a:pt x="132575" y="23914"/>
                  </a:lnTo>
                  <a:lnTo>
                    <a:pt x="132575" y="26682"/>
                  </a:lnTo>
                  <a:lnTo>
                    <a:pt x="131940" y="27228"/>
                  </a:lnTo>
                  <a:lnTo>
                    <a:pt x="129895" y="28181"/>
                  </a:lnTo>
                  <a:lnTo>
                    <a:pt x="130225" y="27940"/>
                  </a:lnTo>
                  <a:lnTo>
                    <a:pt x="132575" y="26682"/>
                  </a:lnTo>
                  <a:lnTo>
                    <a:pt x="132575" y="23914"/>
                  </a:lnTo>
                  <a:lnTo>
                    <a:pt x="131254" y="23914"/>
                  </a:lnTo>
                  <a:lnTo>
                    <a:pt x="131191" y="24104"/>
                  </a:lnTo>
                  <a:lnTo>
                    <a:pt x="130835" y="24104"/>
                  </a:lnTo>
                  <a:lnTo>
                    <a:pt x="127457" y="25717"/>
                  </a:lnTo>
                  <a:lnTo>
                    <a:pt x="126860" y="26035"/>
                  </a:lnTo>
                  <a:lnTo>
                    <a:pt x="126504" y="26174"/>
                  </a:lnTo>
                  <a:lnTo>
                    <a:pt x="127457" y="25717"/>
                  </a:lnTo>
                  <a:lnTo>
                    <a:pt x="125590" y="26314"/>
                  </a:lnTo>
                  <a:lnTo>
                    <a:pt x="122605" y="27940"/>
                  </a:lnTo>
                  <a:lnTo>
                    <a:pt x="119684" y="29133"/>
                  </a:lnTo>
                  <a:lnTo>
                    <a:pt x="116598" y="29946"/>
                  </a:lnTo>
                  <a:lnTo>
                    <a:pt x="120992" y="28359"/>
                  </a:lnTo>
                  <a:lnTo>
                    <a:pt x="118452" y="29070"/>
                  </a:lnTo>
                  <a:lnTo>
                    <a:pt x="119392" y="28333"/>
                  </a:lnTo>
                  <a:lnTo>
                    <a:pt x="118148" y="28803"/>
                  </a:lnTo>
                  <a:lnTo>
                    <a:pt x="119075" y="27940"/>
                  </a:lnTo>
                  <a:lnTo>
                    <a:pt x="116827" y="29133"/>
                  </a:lnTo>
                  <a:lnTo>
                    <a:pt x="117271" y="29133"/>
                  </a:lnTo>
                  <a:lnTo>
                    <a:pt x="116586" y="29400"/>
                  </a:lnTo>
                  <a:lnTo>
                    <a:pt x="116827" y="29133"/>
                  </a:lnTo>
                  <a:lnTo>
                    <a:pt x="116382" y="29375"/>
                  </a:lnTo>
                  <a:lnTo>
                    <a:pt x="116382" y="34290"/>
                  </a:lnTo>
                  <a:lnTo>
                    <a:pt x="115722" y="35560"/>
                  </a:lnTo>
                  <a:lnTo>
                    <a:pt x="114960" y="35560"/>
                  </a:lnTo>
                  <a:lnTo>
                    <a:pt x="115785" y="34290"/>
                  </a:lnTo>
                  <a:lnTo>
                    <a:pt x="116382" y="34290"/>
                  </a:lnTo>
                  <a:lnTo>
                    <a:pt x="116382" y="29375"/>
                  </a:lnTo>
                  <a:lnTo>
                    <a:pt x="115735" y="29718"/>
                  </a:lnTo>
                  <a:lnTo>
                    <a:pt x="115328" y="29883"/>
                  </a:lnTo>
                  <a:lnTo>
                    <a:pt x="114096" y="30607"/>
                  </a:lnTo>
                  <a:lnTo>
                    <a:pt x="114096" y="36830"/>
                  </a:lnTo>
                  <a:lnTo>
                    <a:pt x="105283" y="44450"/>
                  </a:lnTo>
                  <a:lnTo>
                    <a:pt x="96418" y="53340"/>
                  </a:lnTo>
                  <a:lnTo>
                    <a:pt x="89306" y="59690"/>
                  </a:lnTo>
                  <a:lnTo>
                    <a:pt x="87884" y="60960"/>
                  </a:lnTo>
                  <a:lnTo>
                    <a:pt x="86842" y="62230"/>
                  </a:lnTo>
                  <a:lnTo>
                    <a:pt x="86017" y="63080"/>
                  </a:lnTo>
                  <a:lnTo>
                    <a:pt x="87884" y="60960"/>
                  </a:lnTo>
                  <a:lnTo>
                    <a:pt x="89293" y="59690"/>
                  </a:lnTo>
                  <a:lnTo>
                    <a:pt x="97815" y="50800"/>
                  </a:lnTo>
                  <a:lnTo>
                    <a:pt x="103212" y="44450"/>
                  </a:lnTo>
                  <a:lnTo>
                    <a:pt x="103619" y="44450"/>
                  </a:lnTo>
                  <a:lnTo>
                    <a:pt x="104952" y="43180"/>
                  </a:lnTo>
                  <a:lnTo>
                    <a:pt x="106387" y="41910"/>
                  </a:lnTo>
                  <a:lnTo>
                    <a:pt x="107111" y="40640"/>
                  </a:lnTo>
                  <a:lnTo>
                    <a:pt x="107188" y="40500"/>
                  </a:lnTo>
                  <a:lnTo>
                    <a:pt x="107848" y="39370"/>
                  </a:lnTo>
                  <a:lnTo>
                    <a:pt x="110947" y="38100"/>
                  </a:lnTo>
                  <a:lnTo>
                    <a:pt x="112090" y="38100"/>
                  </a:lnTo>
                  <a:lnTo>
                    <a:pt x="114096" y="36830"/>
                  </a:lnTo>
                  <a:lnTo>
                    <a:pt x="114096" y="30607"/>
                  </a:lnTo>
                  <a:lnTo>
                    <a:pt x="111950" y="31750"/>
                  </a:lnTo>
                  <a:lnTo>
                    <a:pt x="114071" y="30391"/>
                  </a:lnTo>
                  <a:lnTo>
                    <a:pt x="115328" y="29933"/>
                  </a:lnTo>
                  <a:lnTo>
                    <a:pt x="114223" y="30289"/>
                  </a:lnTo>
                  <a:lnTo>
                    <a:pt x="115062" y="29756"/>
                  </a:lnTo>
                  <a:lnTo>
                    <a:pt x="116078" y="29133"/>
                  </a:lnTo>
                  <a:lnTo>
                    <a:pt x="110566" y="31750"/>
                  </a:lnTo>
                  <a:lnTo>
                    <a:pt x="107226" y="33020"/>
                  </a:lnTo>
                  <a:lnTo>
                    <a:pt x="112610" y="30416"/>
                  </a:lnTo>
                  <a:lnTo>
                    <a:pt x="111264" y="30416"/>
                  </a:lnTo>
                  <a:lnTo>
                    <a:pt x="102057" y="34290"/>
                  </a:lnTo>
                  <a:lnTo>
                    <a:pt x="101777" y="34467"/>
                  </a:lnTo>
                  <a:lnTo>
                    <a:pt x="101777" y="41910"/>
                  </a:lnTo>
                  <a:lnTo>
                    <a:pt x="97116" y="45720"/>
                  </a:lnTo>
                  <a:lnTo>
                    <a:pt x="92646" y="50800"/>
                  </a:lnTo>
                  <a:lnTo>
                    <a:pt x="88798" y="55880"/>
                  </a:lnTo>
                  <a:lnTo>
                    <a:pt x="85077" y="59461"/>
                  </a:lnTo>
                  <a:lnTo>
                    <a:pt x="85077" y="64135"/>
                  </a:lnTo>
                  <a:lnTo>
                    <a:pt x="84543" y="64770"/>
                  </a:lnTo>
                  <a:lnTo>
                    <a:pt x="80086" y="69850"/>
                  </a:lnTo>
                  <a:lnTo>
                    <a:pt x="84505" y="64770"/>
                  </a:lnTo>
                  <a:lnTo>
                    <a:pt x="85077" y="64135"/>
                  </a:lnTo>
                  <a:lnTo>
                    <a:pt x="85077" y="59461"/>
                  </a:lnTo>
                  <a:lnTo>
                    <a:pt x="75577" y="68580"/>
                  </a:lnTo>
                  <a:lnTo>
                    <a:pt x="48501" y="96520"/>
                  </a:lnTo>
                  <a:lnTo>
                    <a:pt x="35242" y="110490"/>
                  </a:lnTo>
                  <a:lnTo>
                    <a:pt x="34836" y="109220"/>
                  </a:lnTo>
                  <a:lnTo>
                    <a:pt x="29641" y="115570"/>
                  </a:lnTo>
                  <a:lnTo>
                    <a:pt x="25349" y="119392"/>
                  </a:lnTo>
                  <a:lnTo>
                    <a:pt x="25349" y="125730"/>
                  </a:lnTo>
                  <a:lnTo>
                    <a:pt x="25349" y="127000"/>
                  </a:lnTo>
                  <a:lnTo>
                    <a:pt x="24841" y="127000"/>
                  </a:lnTo>
                  <a:lnTo>
                    <a:pt x="25209" y="125730"/>
                  </a:lnTo>
                  <a:lnTo>
                    <a:pt x="25349" y="125730"/>
                  </a:lnTo>
                  <a:lnTo>
                    <a:pt x="25349" y="119392"/>
                  </a:lnTo>
                  <a:lnTo>
                    <a:pt x="23926" y="120650"/>
                  </a:lnTo>
                  <a:lnTo>
                    <a:pt x="18161" y="125730"/>
                  </a:lnTo>
                  <a:lnTo>
                    <a:pt x="10452" y="125730"/>
                  </a:lnTo>
                  <a:lnTo>
                    <a:pt x="10490" y="124447"/>
                  </a:lnTo>
                  <a:lnTo>
                    <a:pt x="10198" y="124447"/>
                  </a:lnTo>
                  <a:lnTo>
                    <a:pt x="9791" y="125730"/>
                  </a:lnTo>
                  <a:lnTo>
                    <a:pt x="9829" y="120650"/>
                  </a:lnTo>
                  <a:lnTo>
                    <a:pt x="10312" y="118110"/>
                  </a:lnTo>
                  <a:lnTo>
                    <a:pt x="10922" y="116840"/>
                  </a:lnTo>
                  <a:lnTo>
                    <a:pt x="11087" y="116840"/>
                  </a:lnTo>
                  <a:lnTo>
                    <a:pt x="11836" y="115570"/>
                  </a:lnTo>
                  <a:lnTo>
                    <a:pt x="11899" y="118110"/>
                  </a:lnTo>
                  <a:lnTo>
                    <a:pt x="12039" y="118783"/>
                  </a:lnTo>
                  <a:lnTo>
                    <a:pt x="12090" y="115570"/>
                  </a:lnTo>
                  <a:lnTo>
                    <a:pt x="14351" y="113030"/>
                  </a:lnTo>
                  <a:lnTo>
                    <a:pt x="16522" y="110490"/>
                  </a:lnTo>
                  <a:lnTo>
                    <a:pt x="17741" y="109220"/>
                  </a:lnTo>
                  <a:lnTo>
                    <a:pt x="18961" y="107950"/>
                  </a:lnTo>
                  <a:lnTo>
                    <a:pt x="19138" y="109220"/>
                  </a:lnTo>
                  <a:lnTo>
                    <a:pt x="19761" y="109220"/>
                  </a:lnTo>
                  <a:lnTo>
                    <a:pt x="20459" y="107950"/>
                  </a:lnTo>
                  <a:lnTo>
                    <a:pt x="21856" y="105410"/>
                  </a:lnTo>
                  <a:lnTo>
                    <a:pt x="26581" y="105410"/>
                  </a:lnTo>
                  <a:lnTo>
                    <a:pt x="25806" y="101600"/>
                  </a:lnTo>
                  <a:lnTo>
                    <a:pt x="26073" y="101600"/>
                  </a:lnTo>
                  <a:lnTo>
                    <a:pt x="26657" y="102768"/>
                  </a:lnTo>
                  <a:lnTo>
                    <a:pt x="27584" y="101600"/>
                  </a:lnTo>
                  <a:lnTo>
                    <a:pt x="28600" y="100330"/>
                  </a:lnTo>
                  <a:lnTo>
                    <a:pt x="29616" y="99060"/>
                  </a:lnTo>
                  <a:lnTo>
                    <a:pt x="32854" y="96520"/>
                  </a:lnTo>
                  <a:lnTo>
                    <a:pt x="36144" y="92710"/>
                  </a:lnTo>
                  <a:lnTo>
                    <a:pt x="47155" y="82550"/>
                  </a:lnTo>
                  <a:lnTo>
                    <a:pt x="69888" y="64770"/>
                  </a:lnTo>
                  <a:lnTo>
                    <a:pt x="80949" y="54610"/>
                  </a:lnTo>
                  <a:lnTo>
                    <a:pt x="85369" y="52070"/>
                  </a:lnTo>
                  <a:lnTo>
                    <a:pt x="89573" y="48260"/>
                  </a:lnTo>
                  <a:lnTo>
                    <a:pt x="93675" y="44450"/>
                  </a:lnTo>
                  <a:lnTo>
                    <a:pt x="94678" y="44450"/>
                  </a:lnTo>
                  <a:lnTo>
                    <a:pt x="101777" y="41910"/>
                  </a:lnTo>
                  <a:lnTo>
                    <a:pt x="101777" y="34467"/>
                  </a:lnTo>
                  <a:lnTo>
                    <a:pt x="97790" y="36830"/>
                  </a:lnTo>
                  <a:lnTo>
                    <a:pt x="89750" y="40500"/>
                  </a:lnTo>
                  <a:lnTo>
                    <a:pt x="89547" y="39370"/>
                  </a:lnTo>
                  <a:lnTo>
                    <a:pt x="85636" y="40881"/>
                  </a:lnTo>
                  <a:lnTo>
                    <a:pt x="85636" y="46799"/>
                  </a:lnTo>
                  <a:lnTo>
                    <a:pt x="82334" y="48260"/>
                  </a:lnTo>
                  <a:lnTo>
                    <a:pt x="76835" y="50800"/>
                  </a:lnTo>
                  <a:lnTo>
                    <a:pt x="71437" y="52070"/>
                  </a:lnTo>
                  <a:lnTo>
                    <a:pt x="68808" y="54610"/>
                  </a:lnTo>
                  <a:lnTo>
                    <a:pt x="66294" y="57124"/>
                  </a:lnTo>
                  <a:lnTo>
                    <a:pt x="64046" y="60960"/>
                  </a:lnTo>
                  <a:lnTo>
                    <a:pt x="55740" y="68580"/>
                  </a:lnTo>
                  <a:lnTo>
                    <a:pt x="38747" y="83820"/>
                  </a:lnTo>
                  <a:lnTo>
                    <a:pt x="30226" y="92710"/>
                  </a:lnTo>
                  <a:lnTo>
                    <a:pt x="30276" y="91440"/>
                  </a:lnTo>
                  <a:lnTo>
                    <a:pt x="29540" y="91440"/>
                  </a:lnTo>
                  <a:lnTo>
                    <a:pt x="29425" y="91630"/>
                  </a:lnTo>
                  <a:lnTo>
                    <a:pt x="26555" y="96520"/>
                  </a:lnTo>
                  <a:lnTo>
                    <a:pt x="23368" y="96520"/>
                  </a:lnTo>
                  <a:lnTo>
                    <a:pt x="27584" y="92710"/>
                  </a:lnTo>
                  <a:lnTo>
                    <a:pt x="33299" y="85090"/>
                  </a:lnTo>
                  <a:lnTo>
                    <a:pt x="40119" y="78740"/>
                  </a:lnTo>
                  <a:lnTo>
                    <a:pt x="47091" y="72390"/>
                  </a:lnTo>
                  <a:lnTo>
                    <a:pt x="53289" y="64770"/>
                  </a:lnTo>
                  <a:lnTo>
                    <a:pt x="53682" y="64770"/>
                  </a:lnTo>
                  <a:lnTo>
                    <a:pt x="56438" y="60960"/>
                  </a:lnTo>
                  <a:lnTo>
                    <a:pt x="59474" y="58420"/>
                  </a:lnTo>
                  <a:lnTo>
                    <a:pt x="62090" y="55321"/>
                  </a:lnTo>
                  <a:lnTo>
                    <a:pt x="65049" y="54610"/>
                  </a:lnTo>
                  <a:lnTo>
                    <a:pt x="66281" y="53340"/>
                  </a:lnTo>
                  <a:lnTo>
                    <a:pt x="66865" y="53340"/>
                  </a:lnTo>
                  <a:lnTo>
                    <a:pt x="70561" y="52070"/>
                  </a:lnTo>
                  <a:lnTo>
                    <a:pt x="72072" y="50800"/>
                  </a:lnTo>
                  <a:lnTo>
                    <a:pt x="74714" y="49530"/>
                  </a:lnTo>
                  <a:lnTo>
                    <a:pt x="77838" y="48260"/>
                  </a:lnTo>
                  <a:lnTo>
                    <a:pt x="80975" y="46990"/>
                  </a:lnTo>
                  <a:lnTo>
                    <a:pt x="85013" y="46990"/>
                  </a:lnTo>
                  <a:lnTo>
                    <a:pt x="85636" y="46799"/>
                  </a:lnTo>
                  <a:lnTo>
                    <a:pt x="85636" y="40881"/>
                  </a:lnTo>
                  <a:lnTo>
                    <a:pt x="82956" y="41910"/>
                  </a:lnTo>
                  <a:lnTo>
                    <a:pt x="75971" y="45720"/>
                  </a:lnTo>
                  <a:lnTo>
                    <a:pt x="68554" y="48260"/>
                  </a:lnTo>
                  <a:lnTo>
                    <a:pt x="69329" y="47307"/>
                  </a:lnTo>
                  <a:lnTo>
                    <a:pt x="66192" y="48260"/>
                  </a:lnTo>
                  <a:lnTo>
                    <a:pt x="61201" y="49834"/>
                  </a:lnTo>
                  <a:lnTo>
                    <a:pt x="61201" y="55537"/>
                  </a:lnTo>
                  <a:lnTo>
                    <a:pt x="58623" y="57124"/>
                  </a:lnTo>
                  <a:lnTo>
                    <a:pt x="56603" y="57124"/>
                  </a:lnTo>
                  <a:lnTo>
                    <a:pt x="56045" y="57721"/>
                  </a:lnTo>
                  <a:lnTo>
                    <a:pt x="54978" y="58000"/>
                  </a:lnTo>
                  <a:lnTo>
                    <a:pt x="55397" y="58089"/>
                  </a:lnTo>
                  <a:lnTo>
                    <a:pt x="55854" y="57937"/>
                  </a:lnTo>
                  <a:lnTo>
                    <a:pt x="51841" y="62230"/>
                  </a:lnTo>
                  <a:lnTo>
                    <a:pt x="47269" y="66040"/>
                  </a:lnTo>
                  <a:lnTo>
                    <a:pt x="42913" y="71120"/>
                  </a:lnTo>
                  <a:lnTo>
                    <a:pt x="38874" y="76200"/>
                  </a:lnTo>
                  <a:lnTo>
                    <a:pt x="32245" y="81280"/>
                  </a:lnTo>
                  <a:lnTo>
                    <a:pt x="25501" y="87630"/>
                  </a:lnTo>
                  <a:lnTo>
                    <a:pt x="21805" y="91770"/>
                  </a:lnTo>
                  <a:lnTo>
                    <a:pt x="21805" y="100330"/>
                  </a:lnTo>
                  <a:lnTo>
                    <a:pt x="20853" y="100330"/>
                  </a:lnTo>
                  <a:lnTo>
                    <a:pt x="21082" y="99060"/>
                  </a:lnTo>
                  <a:lnTo>
                    <a:pt x="17868" y="102870"/>
                  </a:lnTo>
                  <a:lnTo>
                    <a:pt x="14490" y="106680"/>
                  </a:lnTo>
                  <a:lnTo>
                    <a:pt x="11061" y="109220"/>
                  </a:lnTo>
                  <a:lnTo>
                    <a:pt x="11036" y="107950"/>
                  </a:lnTo>
                  <a:lnTo>
                    <a:pt x="16446" y="102870"/>
                  </a:lnTo>
                  <a:lnTo>
                    <a:pt x="17830" y="101600"/>
                  </a:lnTo>
                  <a:lnTo>
                    <a:pt x="21615" y="98120"/>
                  </a:lnTo>
                  <a:lnTo>
                    <a:pt x="21691" y="99060"/>
                  </a:lnTo>
                  <a:lnTo>
                    <a:pt x="21805" y="100330"/>
                  </a:lnTo>
                  <a:lnTo>
                    <a:pt x="21805" y="91770"/>
                  </a:lnTo>
                  <a:lnTo>
                    <a:pt x="18694" y="95250"/>
                  </a:lnTo>
                  <a:lnTo>
                    <a:pt x="11836" y="101600"/>
                  </a:lnTo>
                  <a:lnTo>
                    <a:pt x="11988" y="100330"/>
                  </a:lnTo>
                  <a:lnTo>
                    <a:pt x="12230" y="99060"/>
                  </a:lnTo>
                  <a:lnTo>
                    <a:pt x="12179" y="98120"/>
                  </a:lnTo>
                  <a:lnTo>
                    <a:pt x="12090" y="96520"/>
                  </a:lnTo>
                  <a:lnTo>
                    <a:pt x="14058" y="95250"/>
                  </a:lnTo>
                  <a:lnTo>
                    <a:pt x="15836" y="95250"/>
                  </a:lnTo>
                  <a:lnTo>
                    <a:pt x="15417" y="92710"/>
                  </a:lnTo>
                  <a:lnTo>
                    <a:pt x="16357" y="92710"/>
                  </a:lnTo>
                  <a:lnTo>
                    <a:pt x="16192" y="93980"/>
                  </a:lnTo>
                  <a:lnTo>
                    <a:pt x="18516" y="91440"/>
                  </a:lnTo>
                  <a:lnTo>
                    <a:pt x="23152" y="86360"/>
                  </a:lnTo>
                  <a:lnTo>
                    <a:pt x="30454" y="78740"/>
                  </a:lnTo>
                  <a:lnTo>
                    <a:pt x="37985" y="71120"/>
                  </a:lnTo>
                  <a:lnTo>
                    <a:pt x="45669" y="64770"/>
                  </a:lnTo>
                  <a:lnTo>
                    <a:pt x="46837" y="62230"/>
                  </a:lnTo>
                  <a:lnTo>
                    <a:pt x="48234" y="60960"/>
                  </a:lnTo>
                  <a:lnTo>
                    <a:pt x="49707" y="59690"/>
                  </a:lnTo>
                  <a:lnTo>
                    <a:pt x="52197" y="58420"/>
                  </a:lnTo>
                  <a:lnTo>
                    <a:pt x="52971" y="58420"/>
                  </a:lnTo>
                  <a:lnTo>
                    <a:pt x="55003" y="57124"/>
                  </a:lnTo>
                  <a:lnTo>
                    <a:pt x="59778" y="55880"/>
                  </a:lnTo>
                  <a:lnTo>
                    <a:pt x="61201" y="55537"/>
                  </a:lnTo>
                  <a:lnTo>
                    <a:pt x="61201" y="49834"/>
                  </a:lnTo>
                  <a:lnTo>
                    <a:pt x="58077" y="50800"/>
                  </a:lnTo>
                  <a:lnTo>
                    <a:pt x="50177" y="52070"/>
                  </a:lnTo>
                  <a:lnTo>
                    <a:pt x="42227" y="54686"/>
                  </a:lnTo>
                  <a:lnTo>
                    <a:pt x="42227" y="60960"/>
                  </a:lnTo>
                  <a:lnTo>
                    <a:pt x="11798" y="91440"/>
                  </a:lnTo>
                  <a:lnTo>
                    <a:pt x="11747" y="90170"/>
                  </a:lnTo>
                  <a:lnTo>
                    <a:pt x="11709" y="88900"/>
                  </a:lnTo>
                  <a:lnTo>
                    <a:pt x="16548" y="85090"/>
                  </a:lnTo>
                  <a:lnTo>
                    <a:pt x="17780" y="83820"/>
                  </a:lnTo>
                  <a:lnTo>
                    <a:pt x="19011" y="82550"/>
                  </a:lnTo>
                  <a:lnTo>
                    <a:pt x="22745" y="78740"/>
                  </a:lnTo>
                  <a:lnTo>
                    <a:pt x="26517" y="74930"/>
                  </a:lnTo>
                  <a:lnTo>
                    <a:pt x="31648" y="71120"/>
                  </a:lnTo>
                  <a:lnTo>
                    <a:pt x="33375" y="67310"/>
                  </a:lnTo>
                  <a:lnTo>
                    <a:pt x="35636" y="64770"/>
                  </a:lnTo>
                  <a:lnTo>
                    <a:pt x="38074" y="62230"/>
                  </a:lnTo>
                  <a:lnTo>
                    <a:pt x="35661" y="62230"/>
                  </a:lnTo>
                  <a:lnTo>
                    <a:pt x="39598" y="60960"/>
                  </a:lnTo>
                  <a:lnTo>
                    <a:pt x="39763" y="60960"/>
                  </a:lnTo>
                  <a:lnTo>
                    <a:pt x="39522" y="62230"/>
                  </a:lnTo>
                  <a:lnTo>
                    <a:pt x="42227" y="60960"/>
                  </a:lnTo>
                  <a:lnTo>
                    <a:pt x="42227" y="54686"/>
                  </a:lnTo>
                  <a:lnTo>
                    <a:pt x="34772" y="57124"/>
                  </a:lnTo>
                  <a:lnTo>
                    <a:pt x="33782" y="57289"/>
                  </a:lnTo>
                  <a:lnTo>
                    <a:pt x="33782" y="62788"/>
                  </a:lnTo>
                  <a:lnTo>
                    <a:pt x="32664" y="63500"/>
                  </a:lnTo>
                  <a:lnTo>
                    <a:pt x="31940" y="63500"/>
                  </a:lnTo>
                  <a:lnTo>
                    <a:pt x="30708" y="64223"/>
                  </a:lnTo>
                  <a:lnTo>
                    <a:pt x="30708" y="64770"/>
                  </a:lnTo>
                  <a:lnTo>
                    <a:pt x="26073" y="69850"/>
                  </a:lnTo>
                  <a:lnTo>
                    <a:pt x="21412" y="73660"/>
                  </a:lnTo>
                  <a:lnTo>
                    <a:pt x="16992" y="78460"/>
                  </a:lnTo>
                  <a:lnTo>
                    <a:pt x="16878" y="77470"/>
                  </a:lnTo>
                  <a:lnTo>
                    <a:pt x="16738" y="76263"/>
                  </a:lnTo>
                  <a:lnTo>
                    <a:pt x="16738" y="78740"/>
                  </a:lnTo>
                  <a:lnTo>
                    <a:pt x="12039" y="82550"/>
                  </a:lnTo>
                  <a:lnTo>
                    <a:pt x="12014" y="81280"/>
                  </a:lnTo>
                  <a:lnTo>
                    <a:pt x="11976" y="80010"/>
                  </a:lnTo>
                  <a:lnTo>
                    <a:pt x="14300" y="78740"/>
                  </a:lnTo>
                  <a:lnTo>
                    <a:pt x="16738" y="78740"/>
                  </a:lnTo>
                  <a:lnTo>
                    <a:pt x="16738" y="76263"/>
                  </a:lnTo>
                  <a:lnTo>
                    <a:pt x="16586" y="74930"/>
                  </a:lnTo>
                  <a:lnTo>
                    <a:pt x="16840" y="74930"/>
                  </a:lnTo>
                  <a:lnTo>
                    <a:pt x="17424" y="76073"/>
                  </a:lnTo>
                  <a:lnTo>
                    <a:pt x="20675" y="72390"/>
                  </a:lnTo>
                  <a:lnTo>
                    <a:pt x="24231" y="69850"/>
                  </a:lnTo>
                  <a:lnTo>
                    <a:pt x="27838" y="66040"/>
                  </a:lnTo>
                  <a:lnTo>
                    <a:pt x="30708" y="64770"/>
                  </a:lnTo>
                  <a:lnTo>
                    <a:pt x="30708" y="64223"/>
                  </a:lnTo>
                  <a:lnTo>
                    <a:pt x="29768" y="64770"/>
                  </a:lnTo>
                  <a:lnTo>
                    <a:pt x="30530" y="63500"/>
                  </a:lnTo>
                  <a:lnTo>
                    <a:pt x="31394" y="63500"/>
                  </a:lnTo>
                  <a:lnTo>
                    <a:pt x="33782" y="62788"/>
                  </a:lnTo>
                  <a:lnTo>
                    <a:pt x="33782" y="57289"/>
                  </a:lnTo>
                  <a:lnTo>
                    <a:pt x="29273" y="58039"/>
                  </a:lnTo>
                  <a:lnTo>
                    <a:pt x="29273" y="63500"/>
                  </a:lnTo>
                  <a:lnTo>
                    <a:pt x="26809" y="64770"/>
                  </a:lnTo>
                  <a:lnTo>
                    <a:pt x="28194" y="63500"/>
                  </a:lnTo>
                  <a:lnTo>
                    <a:pt x="29273" y="63500"/>
                  </a:lnTo>
                  <a:lnTo>
                    <a:pt x="29273" y="58039"/>
                  </a:lnTo>
                  <a:lnTo>
                    <a:pt x="26936" y="58420"/>
                  </a:lnTo>
                  <a:lnTo>
                    <a:pt x="21399" y="60185"/>
                  </a:lnTo>
                  <a:lnTo>
                    <a:pt x="21399" y="66040"/>
                  </a:lnTo>
                  <a:lnTo>
                    <a:pt x="19596" y="67310"/>
                  </a:lnTo>
                  <a:lnTo>
                    <a:pt x="16764" y="68580"/>
                  </a:lnTo>
                  <a:lnTo>
                    <a:pt x="18300" y="68580"/>
                  </a:lnTo>
                  <a:lnTo>
                    <a:pt x="13893" y="73660"/>
                  </a:lnTo>
                  <a:lnTo>
                    <a:pt x="11772" y="74866"/>
                  </a:lnTo>
                  <a:lnTo>
                    <a:pt x="11772" y="82550"/>
                  </a:lnTo>
                  <a:lnTo>
                    <a:pt x="11252" y="83820"/>
                  </a:lnTo>
                  <a:lnTo>
                    <a:pt x="11201" y="83540"/>
                  </a:lnTo>
                  <a:lnTo>
                    <a:pt x="11201" y="91440"/>
                  </a:lnTo>
                  <a:lnTo>
                    <a:pt x="11125" y="91630"/>
                  </a:lnTo>
                  <a:lnTo>
                    <a:pt x="10718" y="92710"/>
                  </a:lnTo>
                  <a:lnTo>
                    <a:pt x="10553" y="91630"/>
                  </a:lnTo>
                  <a:lnTo>
                    <a:pt x="10452" y="90170"/>
                  </a:lnTo>
                  <a:lnTo>
                    <a:pt x="10337" y="90728"/>
                  </a:lnTo>
                  <a:lnTo>
                    <a:pt x="10363" y="90170"/>
                  </a:lnTo>
                  <a:lnTo>
                    <a:pt x="10998" y="90170"/>
                  </a:lnTo>
                  <a:lnTo>
                    <a:pt x="11201" y="91440"/>
                  </a:lnTo>
                  <a:lnTo>
                    <a:pt x="11201" y="83540"/>
                  </a:lnTo>
                  <a:lnTo>
                    <a:pt x="11023" y="82550"/>
                  </a:lnTo>
                  <a:lnTo>
                    <a:pt x="10998" y="83820"/>
                  </a:lnTo>
                  <a:lnTo>
                    <a:pt x="10579" y="83820"/>
                  </a:lnTo>
                  <a:lnTo>
                    <a:pt x="10375" y="82550"/>
                  </a:lnTo>
                  <a:lnTo>
                    <a:pt x="10718" y="81280"/>
                  </a:lnTo>
                  <a:lnTo>
                    <a:pt x="11607" y="81280"/>
                  </a:lnTo>
                  <a:lnTo>
                    <a:pt x="11772" y="82550"/>
                  </a:lnTo>
                  <a:lnTo>
                    <a:pt x="11772" y="74866"/>
                  </a:lnTo>
                  <a:lnTo>
                    <a:pt x="11544" y="73660"/>
                  </a:lnTo>
                  <a:lnTo>
                    <a:pt x="11430" y="72390"/>
                  </a:lnTo>
                  <a:lnTo>
                    <a:pt x="11861" y="71120"/>
                  </a:lnTo>
                  <a:lnTo>
                    <a:pt x="12890" y="71120"/>
                  </a:lnTo>
                  <a:lnTo>
                    <a:pt x="13157" y="69850"/>
                  </a:lnTo>
                  <a:lnTo>
                    <a:pt x="13944" y="69850"/>
                  </a:lnTo>
                  <a:lnTo>
                    <a:pt x="14960" y="68580"/>
                  </a:lnTo>
                  <a:lnTo>
                    <a:pt x="17297" y="67310"/>
                  </a:lnTo>
                  <a:lnTo>
                    <a:pt x="18910" y="67310"/>
                  </a:lnTo>
                  <a:lnTo>
                    <a:pt x="21196" y="66040"/>
                  </a:lnTo>
                  <a:lnTo>
                    <a:pt x="21399" y="66040"/>
                  </a:lnTo>
                  <a:lnTo>
                    <a:pt x="21399" y="60185"/>
                  </a:lnTo>
                  <a:lnTo>
                    <a:pt x="10972" y="63500"/>
                  </a:lnTo>
                  <a:lnTo>
                    <a:pt x="10807" y="63500"/>
                  </a:lnTo>
                  <a:lnTo>
                    <a:pt x="10807" y="76200"/>
                  </a:lnTo>
                  <a:lnTo>
                    <a:pt x="10198" y="76682"/>
                  </a:lnTo>
                  <a:lnTo>
                    <a:pt x="10198" y="85090"/>
                  </a:lnTo>
                  <a:lnTo>
                    <a:pt x="9944" y="85090"/>
                  </a:lnTo>
                  <a:lnTo>
                    <a:pt x="9766" y="83820"/>
                  </a:lnTo>
                  <a:lnTo>
                    <a:pt x="9677" y="82550"/>
                  </a:lnTo>
                  <a:lnTo>
                    <a:pt x="10058" y="82550"/>
                  </a:lnTo>
                  <a:lnTo>
                    <a:pt x="10147" y="83820"/>
                  </a:lnTo>
                  <a:lnTo>
                    <a:pt x="10198" y="85090"/>
                  </a:lnTo>
                  <a:lnTo>
                    <a:pt x="10198" y="76682"/>
                  </a:lnTo>
                  <a:lnTo>
                    <a:pt x="9169" y="77470"/>
                  </a:lnTo>
                  <a:lnTo>
                    <a:pt x="9017" y="76200"/>
                  </a:lnTo>
                  <a:lnTo>
                    <a:pt x="8902" y="74930"/>
                  </a:lnTo>
                  <a:lnTo>
                    <a:pt x="9880" y="73660"/>
                  </a:lnTo>
                  <a:lnTo>
                    <a:pt x="10375" y="73660"/>
                  </a:lnTo>
                  <a:lnTo>
                    <a:pt x="10807" y="76200"/>
                  </a:lnTo>
                  <a:lnTo>
                    <a:pt x="10807" y="63500"/>
                  </a:lnTo>
                  <a:lnTo>
                    <a:pt x="9232" y="63500"/>
                  </a:lnTo>
                  <a:lnTo>
                    <a:pt x="8763" y="63881"/>
                  </a:lnTo>
                  <a:lnTo>
                    <a:pt x="8763" y="68580"/>
                  </a:lnTo>
                  <a:lnTo>
                    <a:pt x="8331" y="69850"/>
                  </a:lnTo>
                  <a:lnTo>
                    <a:pt x="7886" y="69850"/>
                  </a:lnTo>
                  <a:lnTo>
                    <a:pt x="8280" y="68580"/>
                  </a:lnTo>
                  <a:lnTo>
                    <a:pt x="8763" y="68580"/>
                  </a:lnTo>
                  <a:lnTo>
                    <a:pt x="8763" y="63881"/>
                  </a:lnTo>
                  <a:lnTo>
                    <a:pt x="7620" y="64770"/>
                  </a:lnTo>
                  <a:lnTo>
                    <a:pt x="3632" y="66040"/>
                  </a:lnTo>
                  <a:lnTo>
                    <a:pt x="2146" y="66040"/>
                  </a:lnTo>
                  <a:lnTo>
                    <a:pt x="2311" y="66802"/>
                  </a:lnTo>
                  <a:lnTo>
                    <a:pt x="2413" y="69850"/>
                  </a:lnTo>
                  <a:lnTo>
                    <a:pt x="2540" y="72390"/>
                  </a:lnTo>
                  <a:lnTo>
                    <a:pt x="2603" y="73660"/>
                  </a:lnTo>
                  <a:lnTo>
                    <a:pt x="2679" y="74930"/>
                  </a:lnTo>
                  <a:lnTo>
                    <a:pt x="2768" y="76200"/>
                  </a:lnTo>
                  <a:lnTo>
                    <a:pt x="2844" y="77470"/>
                  </a:lnTo>
                  <a:lnTo>
                    <a:pt x="2933" y="78740"/>
                  </a:lnTo>
                  <a:lnTo>
                    <a:pt x="3022" y="80010"/>
                  </a:lnTo>
                  <a:lnTo>
                    <a:pt x="3098" y="81280"/>
                  </a:lnTo>
                  <a:lnTo>
                    <a:pt x="3187" y="82550"/>
                  </a:lnTo>
                  <a:lnTo>
                    <a:pt x="3302" y="85090"/>
                  </a:lnTo>
                  <a:lnTo>
                    <a:pt x="3403" y="87630"/>
                  </a:lnTo>
                  <a:lnTo>
                    <a:pt x="3492" y="132080"/>
                  </a:lnTo>
                  <a:lnTo>
                    <a:pt x="15036" y="133350"/>
                  </a:lnTo>
                  <a:lnTo>
                    <a:pt x="47142" y="133350"/>
                  </a:lnTo>
                  <a:lnTo>
                    <a:pt x="53263" y="132511"/>
                  </a:lnTo>
                  <a:lnTo>
                    <a:pt x="51015" y="133350"/>
                  </a:lnTo>
                  <a:lnTo>
                    <a:pt x="75971" y="133350"/>
                  </a:lnTo>
                  <a:lnTo>
                    <a:pt x="85826" y="132080"/>
                  </a:lnTo>
                  <a:lnTo>
                    <a:pt x="92519" y="132080"/>
                  </a:lnTo>
                  <a:lnTo>
                    <a:pt x="92608" y="134620"/>
                  </a:lnTo>
                  <a:lnTo>
                    <a:pt x="92697" y="137160"/>
                  </a:lnTo>
                  <a:lnTo>
                    <a:pt x="92786" y="139700"/>
                  </a:lnTo>
                  <a:lnTo>
                    <a:pt x="92824" y="140843"/>
                  </a:lnTo>
                  <a:lnTo>
                    <a:pt x="93472" y="145884"/>
                  </a:lnTo>
                  <a:lnTo>
                    <a:pt x="93370" y="149809"/>
                  </a:lnTo>
                  <a:lnTo>
                    <a:pt x="93319" y="151130"/>
                  </a:lnTo>
                  <a:lnTo>
                    <a:pt x="92925" y="149809"/>
                  </a:lnTo>
                  <a:lnTo>
                    <a:pt x="92862" y="149415"/>
                  </a:lnTo>
                  <a:lnTo>
                    <a:pt x="92519" y="147320"/>
                  </a:lnTo>
                  <a:lnTo>
                    <a:pt x="92240" y="147320"/>
                  </a:lnTo>
                  <a:lnTo>
                    <a:pt x="92202" y="148590"/>
                  </a:lnTo>
                  <a:lnTo>
                    <a:pt x="91516" y="151130"/>
                  </a:lnTo>
                  <a:lnTo>
                    <a:pt x="91605" y="160020"/>
                  </a:lnTo>
                  <a:lnTo>
                    <a:pt x="91706" y="161290"/>
                  </a:lnTo>
                  <a:lnTo>
                    <a:pt x="91859" y="162318"/>
                  </a:lnTo>
                  <a:lnTo>
                    <a:pt x="92214" y="160020"/>
                  </a:lnTo>
                  <a:lnTo>
                    <a:pt x="92329" y="161290"/>
                  </a:lnTo>
                  <a:lnTo>
                    <a:pt x="92430" y="162318"/>
                  </a:lnTo>
                  <a:lnTo>
                    <a:pt x="92468" y="162801"/>
                  </a:lnTo>
                  <a:lnTo>
                    <a:pt x="92583" y="175260"/>
                  </a:lnTo>
                  <a:lnTo>
                    <a:pt x="92697" y="179070"/>
                  </a:lnTo>
                  <a:lnTo>
                    <a:pt x="92760" y="181610"/>
                  </a:lnTo>
                  <a:lnTo>
                    <a:pt x="91897" y="180340"/>
                  </a:lnTo>
                  <a:lnTo>
                    <a:pt x="92011" y="191770"/>
                  </a:lnTo>
                  <a:lnTo>
                    <a:pt x="92125" y="203200"/>
                  </a:lnTo>
                  <a:lnTo>
                    <a:pt x="92240" y="214630"/>
                  </a:lnTo>
                  <a:lnTo>
                    <a:pt x="92354" y="226060"/>
                  </a:lnTo>
                  <a:lnTo>
                    <a:pt x="92481" y="237490"/>
                  </a:lnTo>
                  <a:lnTo>
                    <a:pt x="92595" y="249948"/>
                  </a:lnTo>
                  <a:lnTo>
                    <a:pt x="92722" y="261620"/>
                  </a:lnTo>
                  <a:lnTo>
                    <a:pt x="92837" y="273050"/>
                  </a:lnTo>
                  <a:lnTo>
                    <a:pt x="93091" y="275590"/>
                  </a:lnTo>
                  <a:lnTo>
                    <a:pt x="93306" y="276860"/>
                  </a:lnTo>
                  <a:lnTo>
                    <a:pt x="93192" y="274320"/>
                  </a:lnTo>
                  <a:lnTo>
                    <a:pt x="93078" y="271780"/>
                  </a:lnTo>
                  <a:lnTo>
                    <a:pt x="92976" y="269240"/>
                  </a:lnTo>
                  <a:lnTo>
                    <a:pt x="93332" y="271780"/>
                  </a:lnTo>
                  <a:lnTo>
                    <a:pt x="93446" y="273050"/>
                  </a:lnTo>
                  <a:lnTo>
                    <a:pt x="93560" y="274320"/>
                  </a:lnTo>
                  <a:lnTo>
                    <a:pt x="93662" y="275590"/>
                  </a:lnTo>
                  <a:lnTo>
                    <a:pt x="93776" y="276860"/>
                  </a:lnTo>
                  <a:lnTo>
                    <a:pt x="93891" y="278130"/>
                  </a:lnTo>
                  <a:lnTo>
                    <a:pt x="93992" y="279400"/>
                  </a:lnTo>
                  <a:lnTo>
                    <a:pt x="93091" y="278130"/>
                  </a:lnTo>
                  <a:lnTo>
                    <a:pt x="93192" y="279400"/>
                  </a:lnTo>
                  <a:lnTo>
                    <a:pt x="93294" y="280670"/>
                  </a:lnTo>
                  <a:lnTo>
                    <a:pt x="93395" y="281940"/>
                  </a:lnTo>
                  <a:lnTo>
                    <a:pt x="93510" y="283210"/>
                  </a:lnTo>
                  <a:lnTo>
                    <a:pt x="93611" y="284480"/>
                  </a:lnTo>
                  <a:lnTo>
                    <a:pt x="93103" y="281940"/>
                  </a:lnTo>
                  <a:lnTo>
                    <a:pt x="93205" y="285648"/>
                  </a:lnTo>
                  <a:lnTo>
                    <a:pt x="93281" y="288290"/>
                  </a:lnTo>
                  <a:lnTo>
                    <a:pt x="93345" y="289560"/>
                  </a:lnTo>
                  <a:lnTo>
                    <a:pt x="93459" y="291528"/>
                  </a:lnTo>
                  <a:lnTo>
                    <a:pt x="93548" y="293344"/>
                  </a:lnTo>
                  <a:lnTo>
                    <a:pt x="93611" y="294640"/>
                  </a:lnTo>
                  <a:lnTo>
                    <a:pt x="93687" y="295910"/>
                  </a:lnTo>
                  <a:lnTo>
                    <a:pt x="93776" y="297180"/>
                  </a:lnTo>
                  <a:lnTo>
                    <a:pt x="93878" y="298450"/>
                  </a:lnTo>
                  <a:lnTo>
                    <a:pt x="93980" y="299720"/>
                  </a:lnTo>
                  <a:lnTo>
                    <a:pt x="94081" y="300990"/>
                  </a:lnTo>
                  <a:lnTo>
                    <a:pt x="94183" y="302260"/>
                  </a:lnTo>
                  <a:lnTo>
                    <a:pt x="94272" y="303530"/>
                  </a:lnTo>
                  <a:lnTo>
                    <a:pt x="94361" y="304800"/>
                  </a:lnTo>
                  <a:lnTo>
                    <a:pt x="94449" y="306070"/>
                  </a:lnTo>
                  <a:lnTo>
                    <a:pt x="94538" y="307340"/>
                  </a:lnTo>
                  <a:lnTo>
                    <a:pt x="94640" y="308610"/>
                  </a:lnTo>
                  <a:lnTo>
                    <a:pt x="94094" y="307340"/>
                  </a:lnTo>
                  <a:lnTo>
                    <a:pt x="94208" y="313690"/>
                  </a:lnTo>
                  <a:lnTo>
                    <a:pt x="94234" y="315137"/>
                  </a:lnTo>
                  <a:lnTo>
                    <a:pt x="94335" y="314960"/>
                  </a:lnTo>
                  <a:lnTo>
                    <a:pt x="94361" y="315137"/>
                  </a:lnTo>
                  <a:lnTo>
                    <a:pt x="94500" y="316230"/>
                  </a:lnTo>
                  <a:lnTo>
                    <a:pt x="94500" y="317500"/>
                  </a:lnTo>
                  <a:lnTo>
                    <a:pt x="93218" y="317500"/>
                  </a:lnTo>
                  <a:lnTo>
                    <a:pt x="91528" y="316230"/>
                  </a:lnTo>
                  <a:lnTo>
                    <a:pt x="92176" y="316230"/>
                  </a:lnTo>
                  <a:lnTo>
                    <a:pt x="92138" y="315137"/>
                  </a:lnTo>
                  <a:lnTo>
                    <a:pt x="92900" y="316230"/>
                  </a:lnTo>
                  <a:lnTo>
                    <a:pt x="93560" y="316230"/>
                  </a:lnTo>
                  <a:lnTo>
                    <a:pt x="94195" y="315137"/>
                  </a:lnTo>
                  <a:lnTo>
                    <a:pt x="94183" y="314896"/>
                  </a:lnTo>
                  <a:lnTo>
                    <a:pt x="94056" y="312420"/>
                  </a:lnTo>
                  <a:lnTo>
                    <a:pt x="93992" y="311150"/>
                  </a:lnTo>
                  <a:lnTo>
                    <a:pt x="93865" y="308610"/>
                  </a:lnTo>
                  <a:lnTo>
                    <a:pt x="93764" y="311150"/>
                  </a:lnTo>
                  <a:lnTo>
                    <a:pt x="93472" y="312420"/>
                  </a:lnTo>
                  <a:lnTo>
                    <a:pt x="93243" y="313690"/>
                  </a:lnTo>
                  <a:lnTo>
                    <a:pt x="93116" y="314896"/>
                  </a:lnTo>
                  <a:lnTo>
                    <a:pt x="92976" y="313690"/>
                  </a:lnTo>
                  <a:lnTo>
                    <a:pt x="92837" y="314896"/>
                  </a:lnTo>
                  <a:lnTo>
                    <a:pt x="92125" y="314896"/>
                  </a:lnTo>
                  <a:lnTo>
                    <a:pt x="91973" y="314896"/>
                  </a:lnTo>
                  <a:lnTo>
                    <a:pt x="89865" y="314896"/>
                  </a:lnTo>
                  <a:lnTo>
                    <a:pt x="90957" y="316230"/>
                  </a:lnTo>
                  <a:lnTo>
                    <a:pt x="86398" y="316230"/>
                  </a:lnTo>
                  <a:lnTo>
                    <a:pt x="85013" y="314896"/>
                  </a:lnTo>
                  <a:lnTo>
                    <a:pt x="83248" y="314896"/>
                  </a:lnTo>
                  <a:lnTo>
                    <a:pt x="76835" y="313690"/>
                  </a:lnTo>
                  <a:lnTo>
                    <a:pt x="81775" y="314896"/>
                  </a:lnTo>
                  <a:lnTo>
                    <a:pt x="76682" y="314896"/>
                  </a:lnTo>
                  <a:lnTo>
                    <a:pt x="76682" y="325120"/>
                  </a:lnTo>
                  <a:lnTo>
                    <a:pt x="75628" y="325120"/>
                  </a:lnTo>
                  <a:lnTo>
                    <a:pt x="75247" y="326390"/>
                  </a:lnTo>
                  <a:lnTo>
                    <a:pt x="74968" y="325120"/>
                  </a:lnTo>
                  <a:lnTo>
                    <a:pt x="74142" y="327660"/>
                  </a:lnTo>
                  <a:lnTo>
                    <a:pt x="73240" y="327660"/>
                  </a:lnTo>
                  <a:lnTo>
                    <a:pt x="69494" y="331470"/>
                  </a:lnTo>
                  <a:lnTo>
                    <a:pt x="66776" y="335280"/>
                  </a:lnTo>
                  <a:lnTo>
                    <a:pt x="63271" y="339090"/>
                  </a:lnTo>
                  <a:lnTo>
                    <a:pt x="62674" y="337820"/>
                  </a:lnTo>
                  <a:lnTo>
                    <a:pt x="61836" y="340017"/>
                  </a:lnTo>
                  <a:lnTo>
                    <a:pt x="61836" y="346329"/>
                  </a:lnTo>
                  <a:lnTo>
                    <a:pt x="60388" y="349250"/>
                  </a:lnTo>
                  <a:lnTo>
                    <a:pt x="57315" y="350393"/>
                  </a:lnTo>
                  <a:lnTo>
                    <a:pt x="58661" y="349250"/>
                  </a:lnTo>
                  <a:lnTo>
                    <a:pt x="61836" y="346329"/>
                  </a:lnTo>
                  <a:lnTo>
                    <a:pt x="61836" y="340017"/>
                  </a:lnTo>
                  <a:lnTo>
                    <a:pt x="60731" y="342900"/>
                  </a:lnTo>
                  <a:lnTo>
                    <a:pt x="55511" y="345440"/>
                  </a:lnTo>
                  <a:lnTo>
                    <a:pt x="52616" y="350393"/>
                  </a:lnTo>
                  <a:lnTo>
                    <a:pt x="51219" y="351790"/>
                  </a:lnTo>
                  <a:lnTo>
                    <a:pt x="45948" y="356870"/>
                  </a:lnTo>
                  <a:lnTo>
                    <a:pt x="39878" y="364490"/>
                  </a:lnTo>
                  <a:lnTo>
                    <a:pt x="33997" y="372110"/>
                  </a:lnTo>
                  <a:lnTo>
                    <a:pt x="28016" y="379730"/>
                  </a:lnTo>
                  <a:lnTo>
                    <a:pt x="27978" y="379361"/>
                  </a:lnTo>
                  <a:lnTo>
                    <a:pt x="27876" y="378460"/>
                  </a:lnTo>
                  <a:lnTo>
                    <a:pt x="27762" y="379361"/>
                  </a:lnTo>
                  <a:lnTo>
                    <a:pt x="27736" y="381000"/>
                  </a:lnTo>
                  <a:lnTo>
                    <a:pt x="26962" y="381000"/>
                  </a:lnTo>
                  <a:lnTo>
                    <a:pt x="27038" y="379730"/>
                  </a:lnTo>
                  <a:lnTo>
                    <a:pt x="23837" y="381000"/>
                  </a:lnTo>
                  <a:lnTo>
                    <a:pt x="22339" y="387350"/>
                  </a:lnTo>
                  <a:lnTo>
                    <a:pt x="19761" y="387350"/>
                  </a:lnTo>
                  <a:lnTo>
                    <a:pt x="20040" y="388454"/>
                  </a:lnTo>
                  <a:lnTo>
                    <a:pt x="20904" y="388454"/>
                  </a:lnTo>
                  <a:lnTo>
                    <a:pt x="11747" y="400050"/>
                  </a:lnTo>
                  <a:lnTo>
                    <a:pt x="11696" y="390436"/>
                  </a:lnTo>
                  <a:lnTo>
                    <a:pt x="11569" y="378460"/>
                  </a:lnTo>
                  <a:lnTo>
                    <a:pt x="14960" y="375920"/>
                  </a:lnTo>
                  <a:lnTo>
                    <a:pt x="18503" y="373380"/>
                  </a:lnTo>
                  <a:lnTo>
                    <a:pt x="21399" y="369570"/>
                  </a:lnTo>
                  <a:lnTo>
                    <a:pt x="21628" y="369570"/>
                  </a:lnTo>
                  <a:lnTo>
                    <a:pt x="23456" y="367030"/>
                  </a:lnTo>
                  <a:lnTo>
                    <a:pt x="25577" y="364490"/>
                  </a:lnTo>
                  <a:lnTo>
                    <a:pt x="26809" y="363080"/>
                  </a:lnTo>
                  <a:lnTo>
                    <a:pt x="28765" y="361480"/>
                  </a:lnTo>
                  <a:lnTo>
                    <a:pt x="29806" y="360591"/>
                  </a:lnTo>
                  <a:lnTo>
                    <a:pt x="31254" y="358140"/>
                  </a:lnTo>
                  <a:lnTo>
                    <a:pt x="39624" y="351790"/>
                  </a:lnTo>
                  <a:lnTo>
                    <a:pt x="41427" y="350393"/>
                  </a:lnTo>
                  <a:lnTo>
                    <a:pt x="48209" y="344170"/>
                  </a:lnTo>
                  <a:lnTo>
                    <a:pt x="50977" y="341630"/>
                  </a:lnTo>
                  <a:lnTo>
                    <a:pt x="61810" y="331470"/>
                  </a:lnTo>
                  <a:lnTo>
                    <a:pt x="63157" y="330200"/>
                  </a:lnTo>
                  <a:lnTo>
                    <a:pt x="69926" y="323850"/>
                  </a:lnTo>
                  <a:lnTo>
                    <a:pt x="74447" y="323850"/>
                  </a:lnTo>
                  <a:lnTo>
                    <a:pt x="76682" y="325120"/>
                  </a:lnTo>
                  <a:lnTo>
                    <a:pt x="76682" y="314896"/>
                  </a:lnTo>
                  <a:lnTo>
                    <a:pt x="63512" y="314896"/>
                  </a:lnTo>
                  <a:lnTo>
                    <a:pt x="63512" y="323850"/>
                  </a:lnTo>
                  <a:lnTo>
                    <a:pt x="61442" y="326390"/>
                  </a:lnTo>
                  <a:lnTo>
                    <a:pt x="59245" y="327660"/>
                  </a:lnTo>
                  <a:lnTo>
                    <a:pt x="57696" y="330200"/>
                  </a:lnTo>
                  <a:lnTo>
                    <a:pt x="57518" y="328930"/>
                  </a:lnTo>
                  <a:lnTo>
                    <a:pt x="56210" y="331470"/>
                  </a:lnTo>
                  <a:lnTo>
                    <a:pt x="55346" y="330200"/>
                  </a:lnTo>
                  <a:lnTo>
                    <a:pt x="50444" y="335280"/>
                  </a:lnTo>
                  <a:lnTo>
                    <a:pt x="46583" y="340360"/>
                  </a:lnTo>
                  <a:lnTo>
                    <a:pt x="41935" y="344170"/>
                  </a:lnTo>
                  <a:lnTo>
                    <a:pt x="41427" y="342900"/>
                  </a:lnTo>
                  <a:lnTo>
                    <a:pt x="38379" y="349250"/>
                  </a:lnTo>
                  <a:lnTo>
                    <a:pt x="32029" y="351790"/>
                  </a:lnTo>
                  <a:lnTo>
                    <a:pt x="28016" y="356870"/>
                  </a:lnTo>
                  <a:lnTo>
                    <a:pt x="22034" y="361950"/>
                  </a:lnTo>
                  <a:lnTo>
                    <a:pt x="18199" y="365582"/>
                  </a:lnTo>
                  <a:lnTo>
                    <a:pt x="18110" y="365721"/>
                  </a:lnTo>
                  <a:lnTo>
                    <a:pt x="16675" y="367030"/>
                  </a:lnTo>
                  <a:lnTo>
                    <a:pt x="11455" y="373380"/>
                  </a:lnTo>
                  <a:lnTo>
                    <a:pt x="11404" y="372110"/>
                  </a:lnTo>
                  <a:lnTo>
                    <a:pt x="12268" y="370840"/>
                  </a:lnTo>
                  <a:lnTo>
                    <a:pt x="13093" y="369570"/>
                  </a:lnTo>
                  <a:lnTo>
                    <a:pt x="13779" y="368300"/>
                  </a:lnTo>
                  <a:lnTo>
                    <a:pt x="15303" y="368300"/>
                  </a:lnTo>
                  <a:lnTo>
                    <a:pt x="16497" y="364490"/>
                  </a:lnTo>
                  <a:lnTo>
                    <a:pt x="18046" y="365721"/>
                  </a:lnTo>
                  <a:lnTo>
                    <a:pt x="18199" y="365582"/>
                  </a:lnTo>
                  <a:lnTo>
                    <a:pt x="18884" y="364490"/>
                  </a:lnTo>
                  <a:lnTo>
                    <a:pt x="23609" y="356870"/>
                  </a:lnTo>
                  <a:lnTo>
                    <a:pt x="24726" y="355600"/>
                  </a:lnTo>
                  <a:lnTo>
                    <a:pt x="26949" y="353060"/>
                  </a:lnTo>
                  <a:lnTo>
                    <a:pt x="30289" y="349250"/>
                  </a:lnTo>
                  <a:lnTo>
                    <a:pt x="35306" y="344170"/>
                  </a:lnTo>
                  <a:lnTo>
                    <a:pt x="37807" y="341630"/>
                  </a:lnTo>
                  <a:lnTo>
                    <a:pt x="45834" y="334010"/>
                  </a:lnTo>
                  <a:lnTo>
                    <a:pt x="50330" y="331470"/>
                  </a:lnTo>
                  <a:lnTo>
                    <a:pt x="52730" y="328930"/>
                  </a:lnTo>
                  <a:lnTo>
                    <a:pt x="53479" y="328930"/>
                  </a:lnTo>
                  <a:lnTo>
                    <a:pt x="53848" y="327660"/>
                  </a:lnTo>
                  <a:lnTo>
                    <a:pt x="53962" y="326390"/>
                  </a:lnTo>
                  <a:lnTo>
                    <a:pt x="54089" y="325120"/>
                  </a:lnTo>
                  <a:lnTo>
                    <a:pt x="54203" y="323850"/>
                  </a:lnTo>
                  <a:lnTo>
                    <a:pt x="63512" y="323850"/>
                  </a:lnTo>
                  <a:lnTo>
                    <a:pt x="63512" y="314896"/>
                  </a:lnTo>
                  <a:lnTo>
                    <a:pt x="47917" y="314896"/>
                  </a:lnTo>
                  <a:lnTo>
                    <a:pt x="47917" y="323850"/>
                  </a:lnTo>
                  <a:lnTo>
                    <a:pt x="46672" y="326390"/>
                  </a:lnTo>
                  <a:lnTo>
                    <a:pt x="44437" y="328930"/>
                  </a:lnTo>
                  <a:lnTo>
                    <a:pt x="44716" y="327660"/>
                  </a:lnTo>
                  <a:lnTo>
                    <a:pt x="44831" y="326390"/>
                  </a:lnTo>
                  <a:lnTo>
                    <a:pt x="47866" y="323850"/>
                  </a:lnTo>
                  <a:lnTo>
                    <a:pt x="47917" y="314896"/>
                  </a:lnTo>
                  <a:lnTo>
                    <a:pt x="44437" y="314896"/>
                  </a:lnTo>
                  <a:lnTo>
                    <a:pt x="42545" y="314185"/>
                  </a:lnTo>
                  <a:lnTo>
                    <a:pt x="42545" y="331470"/>
                  </a:lnTo>
                  <a:lnTo>
                    <a:pt x="39052" y="335280"/>
                  </a:lnTo>
                  <a:lnTo>
                    <a:pt x="35471" y="339090"/>
                  </a:lnTo>
                  <a:lnTo>
                    <a:pt x="31343" y="341630"/>
                  </a:lnTo>
                  <a:lnTo>
                    <a:pt x="29908" y="342900"/>
                  </a:lnTo>
                  <a:lnTo>
                    <a:pt x="27178" y="344170"/>
                  </a:lnTo>
                  <a:lnTo>
                    <a:pt x="32169" y="339090"/>
                  </a:lnTo>
                  <a:lnTo>
                    <a:pt x="42545" y="331470"/>
                  </a:lnTo>
                  <a:lnTo>
                    <a:pt x="42545" y="314185"/>
                  </a:lnTo>
                  <a:lnTo>
                    <a:pt x="41275" y="313690"/>
                  </a:lnTo>
                  <a:lnTo>
                    <a:pt x="37846" y="313690"/>
                  </a:lnTo>
                  <a:lnTo>
                    <a:pt x="41833" y="314896"/>
                  </a:lnTo>
                  <a:lnTo>
                    <a:pt x="39674" y="314896"/>
                  </a:lnTo>
                  <a:lnTo>
                    <a:pt x="39674" y="323850"/>
                  </a:lnTo>
                  <a:lnTo>
                    <a:pt x="39331" y="325120"/>
                  </a:lnTo>
                  <a:lnTo>
                    <a:pt x="38747" y="325120"/>
                  </a:lnTo>
                  <a:lnTo>
                    <a:pt x="34696" y="328930"/>
                  </a:lnTo>
                  <a:lnTo>
                    <a:pt x="31419" y="334010"/>
                  </a:lnTo>
                  <a:lnTo>
                    <a:pt x="27355" y="339090"/>
                  </a:lnTo>
                  <a:lnTo>
                    <a:pt x="27241" y="337820"/>
                  </a:lnTo>
                  <a:lnTo>
                    <a:pt x="27127" y="336550"/>
                  </a:lnTo>
                  <a:lnTo>
                    <a:pt x="25615" y="340360"/>
                  </a:lnTo>
                  <a:lnTo>
                    <a:pt x="21285" y="344170"/>
                  </a:lnTo>
                  <a:lnTo>
                    <a:pt x="17881" y="347980"/>
                  </a:lnTo>
                  <a:lnTo>
                    <a:pt x="14820" y="350393"/>
                  </a:lnTo>
                  <a:lnTo>
                    <a:pt x="13144" y="351790"/>
                  </a:lnTo>
                  <a:lnTo>
                    <a:pt x="12001" y="351790"/>
                  </a:lnTo>
                  <a:lnTo>
                    <a:pt x="11493" y="353060"/>
                  </a:lnTo>
                  <a:lnTo>
                    <a:pt x="10947" y="353060"/>
                  </a:lnTo>
                  <a:lnTo>
                    <a:pt x="10922" y="351790"/>
                  </a:lnTo>
                  <a:lnTo>
                    <a:pt x="15328" y="346595"/>
                  </a:lnTo>
                  <a:lnTo>
                    <a:pt x="17386" y="344170"/>
                  </a:lnTo>
                  <a:lnTo>
                    <a:pt x="24295" y="337820"/>
                  </a:lnTo>
                  <a:lnTo>
                    <a:pt x="31470" y="330200"/>
                  </a:lnTo>
                  <a:lnTo>
                    <a:pt x="38836" y="323850"/>
                  </a:lnTo>
                  <a:lnTo>
                    <a:pt x="39674" y="323850"/>
                  </a:lnTo>
                  <a:lnTo>
                    <a:pt x="39674" y="314896"/>
                  </a:lnTo>
                  <a:lnTo>
                    <a:pt x="36791" y="314896"/>
                  </a:lnTo>
                  <a:lnTo>
                    <a:pt x="33693" y="316230"/>
                  </a:lnTo>
                  <a:lnTo>
                    <a:pt x="30276" y="316230"/>
                  </a:lnTo>
                  <a:lnTo>
                    <a:pt x="30276" y="323850"/>
                  </a:lnTo>
                  <a:lnTo>
                    <a:pt x="25946" y="330200"/>
                  </a:lnTo>
                  <a:lnTo>
                    <a:pt x="21653" y="336550"/>
                  </a:lnTo>
                  <a:lnTo>
                    <a:pt x="16586" y="339090"/>
                  </a:lnTo>
                  <a:lnTo>
                    <a:pt x="14503" y="341630"/>
                  </a:lnTo>
                  <a:lnTo>
                    <a:pt x="10680" y="344170"/>
                  </a:lnTo>
                  <a:lnTo>
                    <a:pt x="10579" y="341630"/>
                  </a:lnTo>
                  <a:lnTo>
                    <a:pt x="10464" y="339090"/>
                  </a:lnTo>
                  <a:lnTo>
                    <a:pt x="10375" y="336550"/>
                  </a:lnTo>
                  <a:lnTo>
                    <a:pt x="11671" y="335280"/>
                  </a:lnTo>
                  <a:lnTo>
                    <a:pt x="14236" y="332740"/>
                  </a:lnTo>
                  <a:lnTo>
                    <a:pt x="16192" y="330200"/>
                  </a:lnTo>
                  <a:lnTo>
                    <a:pt x="17157" y="328930"/>
                  </a:lnTo>
                  <a:lnTo>
                    <a:pt x="18135" y="327660"/>
                  </a:lnTo>
                  <a:lnTo>
                    <a:pt x="22110" y="323850"/>
                  </a:lnTo>
                  <a:lnTo>
                    <a:pt x="30276" y="323850"/>
                  </a:lnTo>
                  <a:lnTo>
                    <a:pt x="30276" y="316230"/>
                  </a:lnTo>
                  <a:lnTo>
                    <a:pt x="16129" y="316230"/>
                  </a:lnTo>
                  <a:lnTo>
                    <a:pt x="16129" y="323850"/>
                  </a:lnTo>
                  <a:lnTo>
                    <a:pt x="15011" y="326390"/>
                  </a:lnTo>
                  <a:lnTo>
                    <a:pt x="13843" y="327660"/>
                  </a:lnTo>
                  <a:lnTo>
                    <a:pt x="12636" y="328930"/>
                  </a:lnTo>
                  <a:lnTo>
                    <a:pt x="12547" y="327660"/>
                  </a:lnTo>
                  <a:lnTo>
                    <a:pt x="12458" y="326390"/>
                  </a:lnTo>
                  <a:lnTo>
                    <a:pt x="11925" y="327660"/>
                  </a:lnTo>
                  <a:lnTo>
                    <a:pt x="11137" y="328930"/>
                  </a:lnTo>
                  <a:lnTo>
                    <a:pt x="10147" y="330200"/>
                  </a:lnTo>
                  <a:lnTo>
                    <a:pt x="10033" y="327660"/>
                  </a:lnTo>
                  <a:lnTo>
                    <a:pt x="12750" y="325120"/>
                  </a:lnTo>
                  <a:lnTo>
                    <a:pt x="14071" y="323850"/>
                  </a:lnTo>
                  <a:lnTo>
                    <a:pt x="16129" y="323850"/>
                  </a:lnTo>
                  <a:lnTo>
                    <a:pt x="16129" y="316230"/>
                  </a:lnTo>
                  <a:lnTo>
                    <a:pt x="14058" y="316230"/>
                  </a:lnTo>
                  <a:lnTo>
                    <a:pt x="26009" y="315036"/>
                  </a:lnTo>
                  <a:lnTo>
                    <a:pt x="27216" y="315163"/>
                  </a:lnTo>
                  <a:lnTo>
                    <a:pt x="32639" y="314655"/>
                  </a:lnTo>
                  <a:lnTo>
                    <a:pt x="24422" y="314858"/>
                  </a:lnTo>
                  <a:lnTo>
                    <a:pt x="24765" y="314896"/>
                  </a:lnTo>
                  <a:lnTo>
                    <a:pt x="13144" y="314896"/>
                  </a:lnTo>
                  <a:lnTo>
                    <a:pt x="11264" y="316230"/>
                  </a:lnTo>
                  <a:lnTo>
                    <a:pt x="8597" y="316230"/>
                  </a:lnTo>
                  <a:lnTo>
                    <a:pt x="3784" y="317500"/>
                  </a:lnTo>
                  <a:lnTo>
                    <a:pt x="2667" y="317500"/>
                  </a:lnTo>
                  <a:lnTo>
                    <a:pt x="2641" y="318770"/>
                  </a:lnTo>
                  <a:lnTo>
                    <a:pt x="2324" y="320040"/>
                  </a:lnTo>
                  <a:lnTo>
                    <a:pt x="2413" y="336550"/>
                  </a:lnTo>
                  <a:lnTo>
                    <a:pt x="3098" y="335280"/>
                  </a:lnTo>
                  <a:lnTo>
                    <a:pt x="3187" y="337820"/>
                  </a:lnTo>
                  <a:lnTo>
                    <a:pt x="3289" y="340360"/>
                  </a:lnTo>
                  <a:lnTo>
                    <a:pt x="3378" y="342900"/>
                  </a:lnTo>
                  <a:lnTo>
                    <a:pt x="3492" y="346329"/>
                  </a:lnTo>
                  <a:lnTo>
                    <a:pt x="3492" y="346595"/>
                  </a:lnTo>
                  <a:lnTo>
                    <a:pt x="3454" y="346329"/>
                  </a:lnTo>
                  <a:lnTo>
                    <a:pt x="2895" y="342900"/>
                  </a:lnTo>
                  <a:lnTo>
                    <a:pt x="2806" y="355600"/>
                  </a:lnTo>
                  <a:lnTo>
                    <a:pt x="2590" y="354330"/>
                  </a:lnTo>
                  <a:lnTo>
                    <a:pt x="2273" y="353250"/>
                  </a:lnTo>
                  <a:lnTo>
                    <a:pt x="2349" y="356870"/>
                  </a:lnTo>
                  <a:lnTo>
                    <a:pt x="2070" y="356870"/>
                  </a:lnTo>
                  <a:lnTo>
                    <a:pt x="2641" y="358140"/>
                  </a:lnTo>
                  <a:lnTo>
                    <a:pt x="2755" y="361950"/>
                  </a:lnTo>
                  <a:lnTo>
                    <a:pt x="2882" y="365721"/>
                  </a:lnTo>
                  <a:lnTo>
                    <a:pt x="2997" y="369849"/>
                  </a:lnTo>
                  <a:lnTo>
                    <a:pt x="3124" y="372110"/>
                  </a:lnTo>
                  <a:lnTo>
                    <a:pt x="3213" y="373380"/>
                  </a:lnTo>
                  <a:lnTo>
                    <a:pt x="3314" y="374878"/>
                  </a:lnTo>
                  <a:lnTo>
                    <a:pt x="3429" y="376720"/>
                  </a:lnTo>
                  <a:lnTo>
                    <a:pt x="3517" y="377075"/>
                  </a:lnTo>
                  <a:lnTo>
                    <a:pt x="4013" y="375920"/>
                  </a:lnTo>
                  <a:lnTo>
                    <a:pt x="4114" y="377799"/>
                  </a:lnTo>
                  <a:lnTo>
                    <a:pt x="4203" y="379730"/>
                  </a:lnTo>
                  <a:lnTo>
                    <a:pt x="4330" y="382181"/>
                  </a:lnTo>
                  <a:lnTo>
                    <a:pt x="4419" y="383540"/>
                  </a:lnTo>
                  <a:lnTo>
                    <a:pt x="4521" y="384810"/>
                  </a:lnTo>
                  <a:lnTo>
                    <a:pt x="4610" y="386080"/>
                  </a:lnTo>
                  <a:lnTo>
                    <a:pt x="4699" y="387350"/>
                  </a:lnTo>
                  <a:lnTo>
                    <a:pt x="4826" y="389089"/>
                  </a:lnTo>
                  <a:lnTo>
                    <a:pt x="4940" y="398780"/>
                  </a:lnTo>
                  <a:lnTo>
                    <a:pt x="5384" y="402590"/>
                  </a:lnTo>
                  <a:lnTo>
                    <a:pt x="5499" y="403860"/>
                  </a:lnTo>
                  <a:lnTo>
                    <a:pt x="5537" y="405130"/>
                  </a:lnTo>
                  <a:lnTo>
                    <a:pt x="12293" y="405130"/>
                  </a:lnTo>
                  <a:lnTo>
                    <a:pt x="15913" y="406323"/>
                  </a:lnTo>
                  <a:lnTo>
                    <a:pt x="15786" y="406184"/>
                  </a:lnTo>
                  <a:lnTo>
                    <a:pt x="14947" y="405130"/>
                  </a:lnTo>
                  <a:lnTo>
                    <a:pt x="20434" y="405968"/>
                  </a:lnTo>
                  <a:lnTo>
                    <a:pt x="19215" y="405130"/>
                  </a:lnTo>
                  <a:lnTo>
                    <a:pt x="25298" y="405130"/>
                  </a:lnTo>
                  <a:lnTo>
                    <a:pt x="48806" y="405130"/>
                  </a:lnTo>
                  <a:lnTo>
                    <a:pt x="40944" y="406323"/>
                  </a:lnTo>
                  <a:lnTo>
                    <a:pt x="37172" y="406323"/>
                  </a:lnTo>
                  <a:lnTo>
                    <a:pt x="34861" y="407111"/>
                  </a:lnTo>
                  <a:lnTo>
                    <a:pt x="34582" y="407111"/>
                  </a:lnTo>
                  <a:lnTo>
                    <a:pt x="34798" y="407136"/>
                  </a:lnTo>
                  <a:lnTo>
                    <a:pt x="33489" y="407581"/>
                  </a:lnTo>
                  <a:lnTo>
                    <a:pt x="44310" y="407581"/>
                  </a:lnTo>
                  <a:lnTo>
                    <a:pt x="43116" y="406323"/>
                  </a:lnTo>
                  <a:lnTo>
                    <a:pt x="45161" y="406323"/>
                  </a:lnTo>
                  <a:lnTo>
                    <a:pt x="51104" y="405130"/>
                  </a:lnTo>
                  <a:lnTo>
                    <a:pt x="70904" y="405130"/>
                  </a:lnTo>
                  <a:lnTo>
                    <a:pt x="71526" y="405130"/>
                  </a:lnTo>
                  <a:lnTo>
                    <a:pt x="71551" y="403860"/>
                  </a:lnTo>
                  <a:lnTo>
                    <a:pt x="74701" y="403860"/>
                  </a:lnTo>
                  <a:lnTo>
                    <a:pt x="74536" y="405130"/>
                  </a:lnTo>
                  <a:lnTo>
                    <a:pt x="79463" y="405130"/>
                  </a:lnTo>
                  <a:lnTo>
                    <a:pt x="77571" y="406323"/>
                  </a:lnTo>
                  <a:lnTo>
                    <a:pt x="81241" y="406323"/>
                  </a:lnTo>
                  <a:lnTo>
                    <a:pt x="79578" y="407441"/>
                  </a:lnTo>
                  <a:lnTo>
                    <a:pt x="80327" y="407581"/>
                  </a:lnTo>
                  <a:lnTo>
                    <a:pt x="80848" y="407581"/>
                  </a:lnTo>
                  <a:lnTo>
                    <a:pt x="80924" y="407949"/>
                  </a:lnTo>
                  <a:lnTo>
                    <a:pt x="81026" y="408419"/>
                  </a:lnTo>
                  <a:lnTo>
                    <a:pt x="81127" y="408940"/>
                  </a:lnTo>
                  <a:lnTo>
                    <a:pt x="78486" y="408940"/>
                  </a:lnTo>
                  <a:lnTo>
                    <a:pt x="82931" y="410210"/>
                  </a:lnTo>
                  <a:lnTo>
                    <a:pt x="84683" y="408940"/>
                  </a:lnTo>
                  <a:lnTo>
                    <a:pt x="89255" y="408940"/>
                  </a:lnTo>
                  <a:lnTo>
                    <a:pt x="83807" y="407581"/>
                  </a:lnTo>
                  <a:lnTo>
                    <a:pt x="81102" y="407581"/>
                  </a:lnTo>
                  <a:lnTo>
                    <a:pt x="84620" y="406323"/>
                  </a:lnTo>
                  <a:lnTo>
                    <a:pt x="88874" y="406323"/>
                  </a:lnTo>
                  <a:lnTo>
                    <a:pt x="87909" y="407581"/>
                  </a:lnTo>
                  <a:lnTo>
                    <a:pt x="96862" y="407581"/>
                  </a:lnTo>
                  <a:lnTo>
                    <a:pt x="98755" y="408419"/>
                  </a:lnTo>
                  <a:lnTo>
                    <a:pt x="100012" y="407682"/>
                  </a:lnTo>
                  <a:lnTo>
                    <a:pt x="104152" y="408940"/>
                  </a:lnTo>
                  <a:lnTo>
                    <a:pt x="107022" y="407581"/>
                  </a:lnTo>
                  <a:lnTo>
                    <a:pt x="128981" y="407581"/>
                  </a:lnTo>
                  <a:lnTo>
                    <a:pt x="144843" y="406336"/>
                  </a:lnTo>
                  <a:lnTo>
                    <a:pt x="151104" y="407581"/>
                  </a:lnTo>
                  <a:lnTo>
                    <a:pt x="148170" y="407581"/>
                  </a:lnTo>
                  <a:lnTo>
                    <a:pt x="148069" y="408940"/>
                  </a:lnTo>
                  <a:lnTo>
                    <a:pt x="152882" y="408940"/>
                  </a:lnTo>
                  <a:lnTo>
                    <a:pt x="155943" y="407581"/>
                  </a:lnTo>
                  <a:lnTo>
                    <a:pt x="165976" y="407581"/>
                  </a:lnTo>
                  <a:lnTo>
                    <a:pt x="167627" y="407949"/>
                  </a:lnTo>
                  <a:lnTo>
                    <a:pt x="169443" y="407581"/>
                  </a:lnTo>
                  <a:lnTo>
                    <a:pt x="174891" y="407581"/>
                  </a:lnTo>
                  <a:lnTo>
                    <a:pt x="174396" y="408940"/>
                  </a:lnTo>
                  <a:lnTo>
                    <a:pt x="178841" y="408940"/>
                  </a:lnTo>
                  <a:lnTo>
                    <a:pt x="184162" y="407581"/>
                  </a:lnTo>
                  <a:lnTo>
                    <a:pt x="184416" y="407581"/>
                  </a:lnTo>
                  <a:lnTo>
                    <a:pt x="189636" y="408940"/>
                  </a:lnTo>
                  <a:lnTo>
                    <a:pt x="198539" y="407682"/>
                  </a:lnTo>
                  <a:lnTo>
                    <a:pt x="197535" y="408940"/>
                  </a:lnTo>
                  <a:lnTo>
                    <a:pt x="201155" y="408940"/>
                  </a:lnTo>
                  <a:lnTo>
                    <a:pt x="198615" y="407670"/>
                  </a:lnTo>
                  <a:lnTo>
                    <a:pt x="199199" y="407581"/>
                  </a:lnTo>
                  <a:lnTo>
                    <a:pt x="205600" y="407581"/>
                  </a:lnTo>
                  <a:lnTo>
                    <a:pt x="208076" y="408940"/>
                  </a:lnTo>
                  <a:lnTo>
                    <a:pt x="215468" y="408940"/>
                  </a:lnTo>
                  <a:lnTo>
                    <a:pt x="223177" y="407657"/>
                  </a:lnTo>
                  <a:lnTo>
                    <a:pt x="227850" y="408940"/>
                  </a:lnTo>
                  <a:lnTo>
                    <a:pt x="247002" y="408940"/>
                  </a:lnTo>
                  <a:lnTo>
                    <a:pt x="252171" y="407581"/>
                  </a:lnTo>
                  <a:lnTo>
                    <a:pt x="260769" y="407581"/>
                  </a:lnTo>
                  <a:lnTo>
                    <a:pt x="269925" y="408940"/>
                  </a:lnTo>
                  <a:lnTo>
                    <a:pt x="288747" y="408940"/>
                  </a:lnTo>
                  <a:lnTo>
                    <a:pt x="290220" y="407581"/>
                  </a:lnTo>
                  <a:lnTo>
                    <a:pt x="291325" y="407581"/>
                  </a:lnTo>
                  <a:lnTo>
                    <a:pt x="291426" y="407441"/>
                  </a:lnTo>
                  <a:lnTo>
                    <a:pt x="292354" y="406184"/>
                  </a:lnTo>
                  <a:lnTo>
                    <a:pt x="293039" y="405130"/>
                  </a:lnTo>
                  <a:lnTo>
                    <a:pt x="293306" y="403860"/>
                  </a:lnTo>
                  <a:lnTo>
                    <a:pt x="293446" y="402590"/>
                  </a:lnTo>
                  <a:lnTo>
                    <a:pt x="293446" y="401320"/>
                  </a:lnTo>
                  <a:lnTo>
                    <a:pt x="293471" y="387350"/>
                  </a:lnTo>
                  <a:lnTo>
                    <a:pt x="293408" y="381635"/>
                  </a:lnTo>
                  <a:lnTo>
                    <a:pt x="293293" y="381000"/>
                  </a:lnTo>
                  <a:lnTo>
                    <a:pt x="293230" y="378460"/>
                  </a:lnTo>
                  <a:lnTo>
                    <a:pt x="293192" y="377075"/>
                  </a:lnTo>
                  <a:lnTo>
                    <a:pt x="292887" y="377075"/>
                  </a:lnTo>
                  <a:lnTo>
                    <a:pt x="292493" y="378460"/>
                  </a:lnTo>
                  <a:lnTo>
                    <a:pt x="292455" y="377075"/>
                  </a:lnTo>
                  <a:lnTo>
                    <a:pt x="292328" y="373380"/>
                  </a:lnTo>
                  <a:lnTo>
                    <a:pt x="293217" y="375920"/>
                  </a:lnTo>
                  <a:lnTo>
                    <a:pt x="293141" y="373380"/>
                  </a:lnTo>
                  <a:lnTo>
                    <a:pt x="293179" y="364490"/>
                  </a:lnTo>
                  <a:lnTo>
                    <a:pt x="293306" y="363080"/>
                  </a:lnTo>
                  <a:lnTo>
                    <a:pt x="293408" y="361950"/>
                  </a:lnTo>
                  <a:lnTo>
                    <a:pt x="293484" y="359410"/>
                  </a:lnTo>
                  <a:lnTo>
                    <a:pt x="293598" y="353060"/>
                  </a:lnTo>
                  <a:close/>
                </a:path>
                <a:path w="645160" h="410845">
                  <a:moveTo>
                    <a:pt x="339534" y="390131"/>
                  </a:moveTo>
                  <a:lnTo>
                    <a:pt x="339509" y="389788"/>
                  </a:lnTo>
                  <a:lnTo>
                    <a:pt x="339458" y="389483"/>
                  </a:lnTo>
                  <a:lnTo>
                    <a:pt x="339483" y="389140"/>
                  </a:lnTo>
                  <a:lnTo>
                    <a:pt x="339445" y="388823"/>
                  </a:lnTo>
                  <a:lnTo>
                    <a:pt x="339369" y="388556"/>
                  </a:lnTo>
                  <a:lnTo>
                    <a:pt x="339242" y="388594"/>
                  </a:lnTo>
                  <a:lnTo>
                    <a:pt x="339305" y="389191"/>
                  </a:lnTo>
                  <a:lnTo>
                    <a:pt x="339394" y="389661"/>
                  </a:lnTo>
                  <a:lnTo>
                    <a:pt x="339534" y="390131"/>
                  </a:lnTo>
                  <a:close/>
                </a:path>
                <a:path w="645160" h="410845">
                  <a:moveTo>
                    <a:pt x="343700" y="349199"/>
                  </a:moveTo>
                  <a:lnTo>
                    <a:pt x="343471" y="349745"/>
                  </a:lnTo>
                  <a:lnTo>
                    <a:pt x="343179" y="350824"/>
                  </a:lnTo>
                  <a:lnTo>
                    <a:pt x="343319" y="350329"/>
                  </a:lnTo>
                  <a:lnTo>
                    <a:pt x="343700" y="349199"/>
                  </a:lnTo>
                  <a:close/>
                </a:path>
                <a:path w="645160" h="410845">
                  <a:moveTo>
                    <a:pt x="368744" y="405003"/>
                  </a:moveTo>
                  <a:lnTo>
                    <a:pt x="368541" y="404964"/>
                  </a:lnTo>
                  <a:lnTo>
                    <a:pt x="368198" y="404914"/>
                  </a:lnTo>
                  <a:lnTo>
                    <a:pt x="367449" y="404787"/>
                  </a:lnTo>
                  <a:lnTo>
                    <a:pt x="365353" y="404736"/>
                  </a:lnTo>
                  <a:lnTo>
                    <a:pt x="364502" y="404685"/>
                  </a:lnTo>
                  <a:lnTo>
                    <a:pt x="365315" y="404825"/>
                  </a:lnTo>
                  <a:lnTo>
                    <a:pt x="366915" y="404939"/>
                  </a:lnTo>
                  <a:lnTo>
                    <a:pt x="368744" y="405003"/>
                  </a:lnTo>
                  <a:close/>
                </a:path>
                <a:path w="645160" h="410845">
                  <a:moveTo>
                    <a:pt x="371779" y="405460"/>
                  </a:moveTo>
                  <a:lnTo>
                    <a:pt x="368858" y="405460"/>
                  </a:lnTo>
                  <a:lnTo>
                    <a:pt x="366941" y="405587"/>
                  </a:lnTo>
                  <a:lnTo>
                    <a:pt x="368820" y="405815"/>
                  </a:lnTo>
                  <a:lnTo>
                    <a:pt x="369443" y="405815"/>
                  </a:lnTo>
                  <a:lnTo>
                    <a:pt x="371779" y="405460"/>
                  </a:lnTo>
                  <a:close/>
                </a:path>
                <a:path w="645160" h="410845">
                  <a:moveTo>
                    <a:pt x="374751" y="406222"/>
                  </a:moveTo>
                  <a:lnTo>
                    <a:pt x="372376" y="406222"/>
                  </a:lnTo>
                  <a:lnTo>
                    <a:pt x="369227" y="405866"/>
                  </a:lnTo>
                  <a:lnTo>
                    <a:pt x="366115" y="406222"/>
                  </a:lnTo>
                  <a:lnTo>
                    <a:pt x="364248" y="406222"/>
                  </a:lnTo>
                  <a:lnTo>
                    <a:pt x="365137" y="406539"/>
                  </a:lnTo>
                  <a:lnTo>
                    <a:pt x="362140" y="406539"/>
                  </a:lnTo>
                  <a:lnTo>
                    <a:pt x="369303" y="406831"/>
                  </a:lnTo>
                  <a:lnTo>
                    <a:pt x="374751" y="406222"/>
                  </a:lnTo>
                  <a:close/>
                </a:path>
                <a:path w="645160" h="410845">
                  <a:moveTo>
                    <a:pt x="375297" y="405003"/>
                  </a:moveTo>
                  <a:lnTo>
                    <a:pt x="368744" y="405003"/>
                  </a:lnTo>
                  <a:lnTo>
                    <a:pt x="370840" y="405320"/>
                  </a:lnTo>
                  <a:lnTo>
                    <a:pt x="375297" y="405003"/>
                  </a:lnTo>
                  <a:close/>
                </a:path>
                <a:path w="645160" h="410845">
                  <a:moveTo>
                    <a:pt x="417283" y="350354"/>
                  </a:moveTo>
                  <a:lnTo>
                    <a:pt x="417220" y="350545"/>
                  </a:lnTo>
                  <a:lnTo>
                    <a:pt x="417283" y="350354"/>
                  </a:lnTo>
                  <a:close/>
                </a:path>
                <a:path w="645160" h="410845">
                  <a:moveTo>
                    <a:pt x="432701" y="314502"/>
                  </a:moveTo>
                  <a:lnTo>
                    <a:pt x="432612" y="314706"/>
                  </a:lnTo>
                  <a:lnTo>
                    <a:pt x="432701" y="314502"/>
                  </a:lnTo>
                  <a:close/>
                </a:path>
                <a:path w="645160" h="410845">
                  <a:moveTo>
                    <a:pt x="436638" y="266560"/>
                  </a:moveTo>
                  <a:lnTo>
                    <a:pt x="436575" y="266814"/>
                  </a:lnTo>
                  <a:lnTo>
                    <a:pt x="436626" y="266623"/>
                  </a:lnTo>
                  <a:close/>
                </a:path>
                <a:path w="645160" h="410845">
                  <a:moveTo>
                    <a:pt x="444131" y="352247"/>
                  </a:moveTo>
                  <a:lnTo>
                    <a:pt x="444055" y="352450"/>
                  </a:lnTo>
                  <a:lnTo>
                    <a:pt x="444131" y="352247"/>
                  </a:lnTo>
                  <a:close/>
                </a:path>
                <a:path w="645160" h="410845">
                  <a:moveTo>
                    <a:pt x="444334" y="134581"/>
                  </a:moveTo>
                  <a:lnTo>
                    <a:pt x="444258" y="133883"/>
                  </a:lnTo>
                  <a:lnTo>
                    <a:pt x="444258" y="135305"/>
                  </a:lnTo>
                  <a:lnTo>
                    <a:pt x="444220" y="136677"/>
                  </a:lnTo>
                  <a:lnTo>
                    <a:pt x="444258" y="137807"/>
                  </a:lnTo>
                  <a:lnTo>
                    <a:pt x="444334" y="134581"/>
                  </a:lnTo>
                  <a:close/>
                </a:path>
                <a:path w="645160" h="410845">
                  <a:moveTo>
                    <a:pt x="472795" y="376999"/>
                  </a:moveTo>
                  <a:lnTo>
                    <a:pt x="472706" y="377266"/>
                  </a:lnTo>
                  <a:lnTo>
                    <a:pt x="472795" y="376999"/>
                  </a:lnTo>
                  <a:close/>
                </a:path>
                <a:path w="645160" h="410845">
                  <a:moveTo>
                    <a:pt x="473671" y="375983"/>
                  </a:moveTo>
                  <a:lnTo>
                    <a:pt x="473646" y="376110"/>
                  </a:lnTo>
                  <a:lnTo>
                    <a:pt x="473671" y="375983"/>
                  </a:lnTo>
                  <a:close/>
                </a:path>
                <a:path w="645160" h="410845">
                  <a:moveTo>
                    <a:pt x="501599" y="7480"/>
                  </a:moveTo>
                  <a:lnTo>
                    <a:pt x="500646" y="7251"/>
                  </a:lnTo>
                  <a:lnTo>
                    <a:pt x="499110" y="7200"/>
                  </a:lnTo>
                  <a:lnTo>
                    <a:pt x="496519" y="7162"/>
                  </a:lnTo>
                  <a:lnTo>
                    <a:pt x="500062" y="7391"/>
                  </a:lnTo>
                  <a:lnTo>
                    <a:pt x="501599" y="7480"/>
                  </a:lnTo>
                  <a:close/>
                </a:path>
                <a:path w="645160" h="410845">
                  <a:moveTo>
                    <a:pt x="502920" y="383209"/>
                  </a:moveTo>
                  <a:lnTo>
                    <a:pt x="502856" y="383463"/>
                  </a:lnTo>
                  <a:lnTo>
                    <a:pt x="502920" y="383209"/>
                  </a:lnTo>
                  <a:close/>
                </a:path>
                <a:path w="645160" h="410845">
                  <a:moveTo>
                    <a:pt x="533603" y="286194"/>
                  </a:moveTo>
                  <a:lnTo>
                    <a:pt x="532168" y="286753"/>
                  </a:lnTo>
                  <a:lnTo>
                    <a:pt x="530783" y="287718"/>
                  </a:lnTo>
                  <a:lnTo>
                    <a:pt x="529564" y="288518"/>
                  </a:lnTo>
                  <a:lnTo>
                    <a:pt x="529107" y="289229"/>
                  </a:lnTo>
                  <a:lnTo>
                    <a:pt x="533603" y="286194"/>
                  </a:lnTo>
                  <a:close/>
                </a:path>
                <a:path w="645160" h="410845">
                  <a:moveTo>
                    <a:pt x="536587" y="283679"/>
                  </a:moveTo>
                  <a:lnTo>
                    <a:pt x="535241" y="284302"/>
                  </a:lnTo>
                  <a:lnTo>
                    <a:pt x="531469" y="287197"/>
                  </a:lnTo>
                  <a:lnTo>
                    <a:pt x="532168" y="286753"/>
                  </a:lnTo>
                  <a:lnTo>
                    <a:pt x="536587" y="283679"/>
                  </a:lnTo>
                  <a:close/>
                </a:path>
                <a:path w="645160" h="410845">
                  <a:moveTo>
                    <a:pt x="538010" y="307174"/>
                  </a:moveTo>
                  <a:lnTo>
                    <a:pt x="536397" y="307009"/>
                  </a:lnTo>
                  <a:lnTo>
                    <a:pt x="535381" y="307009"/>
                  </a:lnTo>
                  <a:lnTo>
                    <a:pt x="534657" y="307086"/>
                  </a:lnTo>
                  <a:lnTo>
                    <a:pt x="535876" y="307111"/>
                  </a:lnTo>
                  <a:lnTo>
                    <a:pt x="537006" y="307149"/>
                  </a:lnTo>
                  <a:lnTo>
                    <a:pt x="538010" y="307174"/>
                  </a:lnTo>
                  <a:close/>
                </a:path>
                <a:path w="645160" h="410845">
                  <a:moveTo>
                    <a:pt x="538162" y="282587"/>
                  </a:moveTo>
                  <a:lnTo>
                    <a:pt x="536587" y="283679"/>
                  </a:lnTo>
                  <a:lnTo>
                    <a:pt x="537311" y="283349"/>
                  </a:lnTo>
                  <a:lnTo>
                    <a:pt x="538162" y="282587"/>
                  </a:lnTo>
                  <a:close/>
                </a:path>
                <a:path w="645160" h="410845">
                  <a:moveTo>
                    <a:pt x="538988" y="282587"/>
                  </a:moveTo>
                  <a:lnTo>
                    <a:pt x="537311" y="283349"/>
                  </a:lnTo>
                  <a:lnTo>
                    <a:pt x="536181" y="284302"/>
                  </a:lnTo>
                  <a:lnTo>
                    <a:pt x="534936" y="285216"/>
                  </a:lnTo>
                  <a:lnTo>
                    <a:pt x="533933" y="286194"/>
                  </a:lnTo>
                  <a:lnTo>
                    <a:pt x="533323" y="286753"/>
                  </a:lnTo>
                  <a:lnTo>
                    <a:pt x="535533" y="285216"/>
                  </a:lnTo>
                  <a:lnTo>
                    <a:pt x="537337" y="283870"/>
                  </a:lnTo>
                  <a:lnTo>
                    <a:pt x="538988" y="282587"/>
                  </a:lnTo>
                  <a:close/>
                </a:path>
                <a:path w="645160" h="410845">
                  <a:moveTo>
                    <a:pt x="539280" y="282359"/>
                  </a:moveTo>
                  <a:lnTo>
                    <a:pt x="539115" y="282473"/>
                  </a:lnTo>
                  <a:lnTo>
                    <a:pt x="538988" y="282587"/>
                  </a:lnTo>
                  <a:lnTo>
                    <a:pt x="539280" y="282448"/>
                  </a:lnTo>
                  <a:close/>
                </a:path>
                <a:path w="645160" h="410845">
                  <a:moveTo>
                    <a:pt x="582764" y="363740"/>
                  </a:moveTo>
                  <a:lnTo>
                    <a:pt x="582549" y="363397"/>
                  </a:lnTo>
                  <a:lnTo>
                    <a:pt x="581088" y="363740"/>
                  </a:lnTo>
                  <a:lnTo>
                    <a:pt x="581253" y="363867"/>
                  </a:lnTo>
                  <a:lnTo>
                    <a:pt x="582764" y="363740"/>
                  </a:lnTo>
                  <a:close/>
                </a:path>
                <a:path w="645160" h="410845">
                  <a:moveTo>
                    <a:pt x="584123" y="341249"/>
                  </a:moveTo>
                  <a:lnTo>
                    <a:pt x="584098" y="341426"/>
                  </a:lnTo>
                  <a:lnTo>
                    <a:pt x="584123" y="341249"/>
                  </a:lnTo>
                  <a:close/>
                </a:path>
                <a:path w="645160" h="410845">
                  <a:moveTo>
                    <a:pt x="601954" y="321310"/>
                  </a:moveTo>
                  <a:lnTo>
                    <a:pt x="601459" y="320332"/>
                  </a:lnTo>
                  <a:lnTo>
                    <a:pt x="601586" y="321170"/>
                  </a:lnTo>
                  <a:lnTo>
                    <a:pt x="601954" y="321310"/>
                  </a:lnTo>
                  <a:close/>
                </a:path>
                <a:path w="645160" h="410845">
                  <a:moveTo>
                    <a:pt x="621423" y="215671"/>
                  </a:moveTo>
                  <a:lnTo>
                    <a:pt x="621284" y="215811"/>
                  </a:lnTo>
                  <a:lnTo>
                    <a:pt x="621360" y="215963"/>
                  </a:lnTo>
                  <a:lnTo>
                    <a:pt x="621398" y="215836"/>
                  </a:lnTo>
                  <a:lnTo>
                    <a:pt x="621423" y="215671"/>
                  </a:lnTo>
                  <a:close/>
                </a:path>
                <a:path w="645160" h="410845">
                  <a:moveTo>
                    <a:pt x="639457" y="180086"/>
                  </a:moveTo>
                  <a:lnTo>
                    <a:pt x="638644" y="181343"/>
                  </a:lnTo>
                  <a:lnTo>
                    <a:pt x="637857" y="183019"/>
                  </a:lnTo>
                  <a:lnTo>
                    <a:pt x="636727" y="185343"/>
                  </a:lnTo>
                  <a:lnTo>
                    <a:pt x="637984" y="183426"/>
                  </a:lnTo>
                  <a:lnTo>
                    <a:pt x="638759" y="181648"/>
                  </a:lnTo>
                  <a:lnTo>
                    <a:pt x="639457" y="180086"/>
                  </a:lnTo>
                  <a:close/>
                </a:path>
                <a:path w="645160" h="410845">
                  <a:moveTo>
                    <a:pt x="645109" y="160642"/>
                  </a:moveTo>
                  <a:lnTo>
                    <a:pt x="644931" y="160972"/>
                  </a:lnTo>
                  <a:lnTo>
                    <a:pt x="644613" y="161848"/>
                  </a:lnTo>
                  <a:lnTo>
                    <a:pt x="644321" y="163588"/>
                  </a:lnTo>
                  <a:lnTo>
                    <a:pt x="643826" y="165887"/>
                  </a:lnTo>
                  <a:lnTo>
                    <a:pt x="642810" y="169341"/>
                  </a:lnTo>
                  <a:lnTo>
                    <a:pt x="641464" y="173393"/>
                  </a:lnTo>
                  <a:lnTo>
                    <a:pt x="640918" y="176149"/>
                  </a:lnTo>
                  <a:lnTo>
                    <a:pt x="639457" y="180086"/>
                  </a:lnTo>
                  <a:lnTo>
                    <a:pt x="641324" y="176618"/>
                  </a:lnTo>
                  <a:lnTo>
                    <a:pt x="642835" y="175831"/>
                  </a:lnTo>
                  <a:lnTo>
                    <a:pt x="643267" y="170573"/>
                  </a:lnTo>
                  <a:lnTo>
                    <a:pt x="642835" y="171500"/>
                  </a:lnTo>
                  <a:lnTo>
                    <a:pt x="643966" y="168643"/>
                  </a:lnTo>
                  <a:lnTo>
                    <a:pt x="644664" y="164134"/>
                  </a:lnTo>
                  <a:lnTo>
                    <a:pt x="645109" y="160642"/>
                  </a:lnTo>
                  <a:close/>
                </a:path>
              </a:pathLst>
            </a:custGeom>
            <a:solidFill>
              <a:srgbClr val="202B61"/>
            </a:solidFill>
          </p:spPr>
          <p:txBody>
            <a:bodyPr wrap="square" lIns="0" tIns="0" rIns="0" bIns="0" rtlCol="0"/>
            <a:lstStyle/>
            <a:p>
              <a:endParaRPr/>
            </a:p>
          </p:txBody>
        </p:sp>
        <p:sp>
          <p:nvSpPr>
            <p:cNvPr id="23" name="object 9">
              <a:extLst>
                <a:ext uri="{FF2B5EF4-FFF2-40B4-BE49-F238E27FC236}">
                  <a16:creationId xmlns:a16="http://schemas.microsoft.com/office/drawing/2014/main" id="{47400DCF-188C-F41E-B29F-DBA847FC2931}"/>
                </a:ext>
              </a:extLst>
            </p:cNvPr>
            <p:cNvSpPr/>
            <p:nvPr/>
          </p:nvSpPr>
          <p:spPr>
            <a:xfrm>
              <a:off x="1062672" y="4449584"/>
              <a:ext cx="314325" cy="407670"/>
            </a:xfrm>
            <a:custGeom>
              <a:avLst/>
              <a:gdLst/>
              <a:ahLst/>
              <a:cxnLst/>
              <a:rect l="l" t="t" r="r" b="b"/>
              <a:pathLst>
                <a:path w="314325" h="407670">
                  <a:moveTo>
                    <a:pt x="3606" y="388366"/>
                  </a:moveTo>
                  <a:lnTo>
                    <a:pt x="3556" y="387616"/>
                  </a:lnTo>
                  <a:lnTo>
                    <a:pt x="3543" y="388112"/>
                  </a:lnTo>
                  <a:lnTo>
                    <a:pt x="3606" y="388366"/>
                  </a:lnTo>
                  <a:close/>
                </a:path>
                <a:path w="314325" h="407670">
                  <a:moveTo>
                    <a:pt x="4064" y="391363"/>
                  </a:moveTo>
                  <a:lnTo>
                    <a:pt x="4038" y="390169"/>
                  </a:lnTo>
                  <a:lnTo>
                    <a:pt x="3543" y="388366"/>
                  </a:lnTo>
                  <a:lnTo>
                    <a:pt x="3886" y="390372"/>
                  </a:lnTo>
                  <a:lnTo>
                    <a:pt x="3987" y="391363"/>
                  </a:lnTo>
                  <a:lnTo>
                    <a:pt x="4051" y="391896"/>
                  </a:lnTo>
                  <a:lnTo>
                    <a:pt x="4064" y="391363"/>
                  </a:lnTo>
                  <a:close/>
                </a:path>
                <a:path w="314325" h="407670">
                  <a:moveTo>
                    <a:pt x="4102" y="370840"/>
                  </a:moveTo>
                  <a:lnTo>
                    <a:pt x="3949" y="370840"/>
                  </a:lnTo>
                  <a:lnTo>
                    <a:pt x="3784" y="371640"/>
                  </a:lnTo>
                  <a:lnTo>
                    <a:pt x="3835" y="372110"/>
                  </a:lnTo>
                  <a:lnTo>
                    <a:pt x="3937" y="371640"/>
                  </a:lnTo>
                  <a:lnTo>
                    <a:pt x="4102" y="370840"/>
                  </a:lnTo>
                  <a:close/>
                </a:path>
                <a:path w="314325" h="407670">
                  <a:moveTo>
                    <a:pt x="5003" y="401066"/>
                  </a:moveTo>
                  <a:lnTo>
                    <a:pt x="4076" y="392150"/>
                  </a:lnTo>
                  <a:lnTo>
                    <a:pt x="4178" y="397687"/>
                  </a:lnTo>
                  <a:lnTo>
                    <a:pt x="5003" y="401066"/>
                  </a:lnTo>
                  <a:close/>
                </a:path>
                <a:path w="314325" h="407670">
                  <a:moveTo>
                    <a:pt x="10871" y="402590"/>
                  </a:moveTo>
                  <a:lnTo>
                    <a:pt x="6070" y="402590"/>
                  </a:lnTo>
                  <a:lnTo>
                    <a:pt x="4330" y="403860"/>
                  </a:lnTo>
                  <a:lnTo>
                    <a:pt x="10350" y="403860"/>
                  </a:lnTo>
                  <a:lnTo>
                    <a:pt x="10871" y="402590"/>
                  </a:lnTo>
                  <a:close/>
                </a:path>
                <a:path w="314325" h="407670">
                  <a:moveTo>
                    <a:pt x="11010" y="332346"/>
                  </a:moveTo>
                  <a:lnTo>
                    <a:pt x="10756" y="332740"/>
                  </a:lnTo>
                  <a:lnTo>
                    <a:pt x="10706" y="333717"/>
                  </a:lnTo>
                  <a:lnTo>
                    <a:pt x="10985" y="332740"/>
                  </a:lnTo>
                  <a:lnTo>
                    <a:pt x="11010" y="332346"/>
                  </a:lnTo>
                  <a:close/>
                </a:path>
                <a:path w="314325" h="407670">
                  <a:moveTo>
                    <a:pt x="16662" y="319963"/>
                  </a:moveTo>
                  <a:lnTo>
                    <a:pt x="13347" y="325704"/>
                  </a:lnTo>
                  <a:lnTo>
                    <a:pt x="13893" y="326390"/>
                  </a:lnTo>
                  <a:lnTo>
                    <a:pt x="14185" y="325704"/>
                  </a:lnTo>
                  <a:lnTo>
                    <a:pt x="15494" y="323024"/>
                  </a:lnTo>
                  <a:lnTo>
                    <a:pt x="16611" y="320776"/>
                  </a:lnTo>
                  <a:lnTo>
                    <a:pt x="16662" y="319963"/>
                  </a:lnTo>
                  <a:close/>
                </a:path>
                <a:path w="314325" h="407670">
                  <a:moveTo>
                    <a:pt x="19227" y="317500"/>
                  </a:moveTo>
                  <a:lnTo>
                    <a:pt x="17005" y="321310"/>
                  </a:lnTo>
                  <a:lnTo>
                    <a:pt x="13817" y="327660"/>
                  </a:lnTo>
                  <a:lnTo>
                    <a:pt x="11252" y="332244"/>
                  </a:lnTo>
                  <a:lnTo>
                    <a:pt x="11595" y="331470"/>
                  </a:lnTo>
                  <a:lnTo>
                    <a:pt x="11391" y="331470"/>
                  </a:lnTo>
                  <a:lnTo>
                    <a:pt x="11010" y="332346"/>
                  </a:lnTo>
                  <a:lnTo>
                    <a:pt x="11303" y="331889"/>
                  </a:lnTo>
                  <a:lnTo>
                    <a:pt x="11214" y="332320"/>
                  </a:lnTo>
                  <a:lnTo>
                    <a:pt x="10985" y="332740"/>
                  </a:lnTo>
                  <a:lnTo>
                    <a:pt x="10706" y="333717"/>
                  </a:lnTo>
                  <a:lnTo>
                    <a:pt x="10604" y="334010"/>
                  </a:lnTo>
                  <a:lnTo>
                    <a:pt x="10655" y="333730"/>
                  </a:lnTo>
                  <a:lnTo>
                    <a:pt x="10756" y="332740"/>
                  </a:lnTo>
                  <a:lnTo>
                    <a:pt x="9423" y="335280"/>
                  </a:lnTo>
                  <a:lnTo>
                    <a:pt x="6883" y="342900"/>
                  </a:lnTo>
                  <a:lnTo>
                    <a:pt x="3683" y="349250"/>
                  </a:lnTo>
                  <a:lnTo>
                    <a:pt x="2667" y="354330"/>
                  </a:lnTo>
                  <a:lnTo>
                    <a:pt x="2578" y="354952"/>
                  </a:lnTo>
                  <a:lnTo>
                    <a:pt x="2489" y="355600"/>
                  </a:lnTo>
                  <a:lnTo>
                    <a:pt x="2425" y="356057"/>
                  </a:lnTo>
                  <a:lnTo>
                    <a:pt x="2349" y="358330"/>
                  </a:lnTo>
                  <a:lnTo>
                    <a:pt x="2260" y="359410"/>
                  </a:lnTo>
                  <a:lnTo>
                    <a:pt x="2171" y="363220"/>
                  </a:lnTo>
                  <a:lnTo>
                    <a:pt x="2044" y="365760"/>
                  </a:lnTo>
                  <a:lnTo>
                    <a:pt x="1993" y="367030"/>
                  </a:lnTo>
                  <a:lnTo>
                    <a:pt x="1130" y="373354"/>
                  </a:lnTo>
                  <a:lnTo>
                    <a:pt x="1041" y="367030"/>
                  </a:lnTo>
                  <a:lnTo>
                    <a:pt x="0" y="374650"/>
                  </a:lnTo>
                  <a:lnTo>
                    <a:pt x="609" y="375920"/>
                  </a:lnTo>
                  <a:lnTo>
                    <a:pt x="723" y="377190"/>
                  </a:lnTo>
                  <a:lnTo>
                    <a:pt x="838" y="378460"/>
                  </a:lnTo>
                  <a:lnTo>
                    <a:pt x="1155" y="379730"/>
                  </a:lnTo>
                  <a:lnTo>
                    <a:pt x="1295" y="381000"/>
                  </a:lnTo>
                  <a:lnTo>
                    <a:pt x="1371" y="383717"/>
                  </a:lnTo>
                  <a:lnTo>
                    <a:pt x="1485" y="384810"/>
                  </a:lnTo>
                  <a:lnTo>
                    <a:pt x="1587" y="385914"/>
                  </a:lnTo>
                  <a:lnTo>
                    <a:pt x="1981" y="389890"/>
                  </a:lnTo>
                  <a:lnTo>
                    <a:pt x="2222" y="391160"/>
                  </a:lnTo>
                  <a:lnTo>
                    <a:pt x="2146" y="383540"/>
                  </a:lnTo>
                  <a:lnTo>
                    <a:pt x="2197" y="385914"/>
                  </a:lnTo>
                  <a:lnTo>
                    <a:pt x="2641" y="389890"/>
                  </a:lnTo>
                  <a:lnTo>
                    <a:pt x="3187" y="393700"/>
                  </a:lnTo>
                  <a:lnTo>
                    <a:pt x="4203" y="402590"/>
                  </a:lnTo>
                  <a:lnTo>
                    <a:pt x="4216" y="403034"/>
                  </a:lnTo>
                  <a:lnTo>
                    <a:pt x="4330" y="403860"/>
                  </a:lnTo>
                  <a:lnTo>
                    <a:pt x="4445" y="403034"/>
                  </a:lnTo>
                  <a:lnTo>
                    <a:pt x="4495" y="402590"/>
                  </a:lnTo>
                  <a:lnTo>
                    <a:pt x="4673" y="401320"/>
                  </a:lnTo>
                  <a:lnTo>
                    <a:pt x="3886" y="396240"/>
                  </a:lnTo>
                  <a:lnTo>
                    <a:pt x="3505" y="392430"/>
                  </a:lnTo>
                  <a:lnTo>
                    <a:pt x="2997" y="389890"/>
                  </a:lnTo>
                  <a:lnTo>
                    <a:pt x="3111" y="385673"/>
                  </a:lnTo>
                  <a:lnTo>
                    <a:pt x="2768" y="383540"/>
                  </a:lnTo>
                  <a:lnTo>
                    <a:pt x="2730" y="383349"/>
                  </a:lnTo>
                  <a:lnTo>
                    <a:pt x="2349" y="381000"/>
                  </a:lnTo>
                  <a:lnTo>
                    <a:pt x="2463" y="378460"/>
                  </a:lnTo>
                  <a:lnTo>
                    <a:pt x="2578" y="375920"/>
                  </a:lnTo>
                  <a:lnTo>
                    <a:pt x="2692" y="373354"/>
                  </a:lnTo>
                  <a:lnTo>
                    <a:pt x="3340" y="372110"/>
                  </a:lnTo>
                  <a:lnTo>
                    <a:pt x="3390" y="372872"/>
                  </a:lnTo>
                  <a:lnTo>
                    <a:pt x="3492" y="373037"/>
                  </a:lnTo>
                  <a:lnTo>
                    <a:pt x="3530" y="372872"/>
                  </a:lnTo>
                  <a:lnTo>
                    <a:pt x="3683" y="372110"/>
                  </a:lnTo>
                  <a:lnTo>
                    <a:pt x="3644" y="371640"/>
                  </a:lnTo>
                  <a:lnTo>
                    <a:pt x="3302" y="370840"/>
                  </a:lnTo>
                  <a:lnTo>
                    <a:pt x="2870" y="369570"/>
                  </a:lnTo>
                  <a:lnTo>
                    <a:pt x="2908" y="369379"/>
                  </a:lnTo>
                  <a:lnTo>
                    <a:pt x="3594" y="365760"/>
                  </a:lnTo>
                  <a:lnTo>
                    <a:pt x="3657" y="360680"/>
                  </a:lnTo>
                  <a:lnTo>
                    <a:pt x="5232" y="355600"/>
                  </a:lnTo>
                  <a:lnTo>
                    <a:pt x="5283" y="355371"/>
                  </a:lnTo>
                  <a:lnTo>
                    <a:pt x="5372" y="354952"/>
                  </a:lnTo>
                  <a:lnTo>
                    <a:pt x="7404" y="345440"/>
                  </a:lnTo>
                  <a:lnTo>
                    <a:pt x="10236" y="336550"/>
                  </a:lnTo>
                  <a:lnTo>
                    <a:pt x="11328" y="334010"/>
                  </a:lnTo>
                  <a:lnTo>
                    <a:pt x="11442" y="333730"/>
                  </a:lnTo>
                  <a:lnTo>
                    <a:pt x="14046" y="327660"/>
                  </a:lnTo>
                  <a:lnTo>
                    <a:pt x="19189" y="318770"/>
                  </a:lnTo>
                  <a:lnTo>
                    <a:pt x="19227" y="317500"/>
                  </a:lnTo>
                  <a:close/>
                </a:path>
                <a:path w="314325" h="407670">
                  <a:moveTo>
                    <a:pt x="39382" y="326364"/>
                  </a:moveTo>
                  <a:lnTo>
                    <a:pt x="39154" y="326364"/>
                  </a:lnTo>
                  <a:lnTo>
                    <a:pt x="39179" y="326529"/>
                  </a:lnTo>
                  <a:lnTo>
                    <a:pt x="39382" y="326364"/>
                  </a:lnTo>
                  <a:close/>
                </a:path>
                <a:path w="314325" h="407670">
                  <a:moveTo>
                    <a:pt x="58508" y="403860"/>
                  </a:moveTo>
                  <a:lnTo>
                    <a:pt x="53873" y="403860"/>
                  </a:lnTo>
                  <a:lnTo>
                    <a:pt x="46901" y="403860"/>
                  </a:lnTo>
                  <a:lnTo>
                    <a:pt x="56121" y="405130"/>
                  </a:lnTo>
                  <a:lnTo>
                    <a:pt x="58508" y="403860"/>
                  </a:lnTo>
                  <a:close/>
                </a:path>
                <a:path w="314325" h="407670">
                  <a:moveTo>
                    <a:pt x="58813" y="360680"/>
                  </a:moveTo>
                  <a:lnTo>
                    <a:pt x="57785" y="360680"/>
                  </a:lnTo>
                  <a:lnTo>
                    <a:pt x="57886" y="361543"/>
                  </a:lnTo>
                  <a:lnTo>
                    <a:pt x="58813" y="360680"/>
                  </a:lnTo>
                  <a:close/>
                </a:path>
                <a:path w="314325" h="407670">
                  <a:moveTo>
                    <a:pt x="64820" y="320040"/>
                  </a:moveTo>
                  <a:lnTo>
                    <a:pt x="64770" y="319671"/>
                  </a:lnTo>
                  <a:lnTo>
                    <a:pt x="64414" y="320040"/>
                  </a:lnTo>
                  <a:lnTo>
                    <a:pt x="64820" y="320040"/>
                  </a:lnTo>
                  <a:close/>
                </a:path>
                <a:path w="314325" h="407670">
                  <a:moveTo>
                    <a:pt x="68770" y="406400"/>
                  </a:moveTo>
                  <a:lnTo>
                    <a:pt x="62369" y="405130"/>
                  </a:lnTo>
                  <a:lnTo>
                    <a:pt x="58178" y="405130"/>
                  </a:lnTo>
                  <a:lnTo>
                    <a:pt x="58508" y="406400"/>
                  </a:lnTo>
                  <a:lnTo>
                    <a:pt x="55156" y="406400"/>
                  </a:lnTo>
                  <a:lnTo>
                    <a:pt x="60782" y="407670"/>
                  </a:lnTo>
                  <a:lnTo>
                    <a:pt x="62992" y="406400"/>
                  </a:lnTo>
                  <a:lnTo>
                    <a:pt x="68770" y="406400"/>
                  </a:lnTo>
                  <a:close/>
                </a:path>
                <a:path w="314325" h="407670">
                  <a:moveTo>
                    <a:pt x="70205" y="54610"/>
                  </a:moveTo>
                  <a:lnTo>
                    <a:pt x="57734" y="54610"/>
                  </a:lnTo>
                  <a:lnTo>
                    <a:pt x="56565" y="55880"/>
                  </a:lnTo>
                  <a:lnTo>
                    <a:pt x="68859" y="55880"/>
                  </a:lnTo>
                  <a:lnTo>
                    <a:pt x="70205" y="54610"/>
                  </a:lnTo>
                  <a:close/>
                </a:path>
                <a:path w="314325" h="407670">
                  <a:moveTo>
                    <a:pt x="81584" y="54610"/>
                  </a:moveTo>
                  <a:lnTo>
                    <a:pt x="79565" y="54610"/>
                  </a:lnTo>
                  <a:lnTo>
                    <a:pt x="78079" y="55880"/>
                  </a:lnTo>
                  <a:lnTo>
                    <a:pt x="80378" y="55880"/>
                  </a:lnTo>
                  <a:lnTo>
                    <a:pt x="81584" y="54610"/>
                  </a:lnTo>
                  <a:close/>
                </a:path>
                <a:path w="314325" h="407670">
                  <a:moveTo>
                    <a:pt x="82308" y="406400"/>
                  </a:moveTo>
                  <a:lnTo>
                    <a:pt x="80822" y="405879"/>
                  </a:lnTo>
                  <a:lnTo>
                    <a:pt x="79717" y="406400"/>
                  </a:lnTo>
                  <a:lnTo>
                    <a:pt x="82308" y="406400"/>
                  </a:lnTo>
                  <a:close/>
                </a:path>
                <a:path w="314325" h="407670">
                  <a:moveTo>
                    <a:pt x="86766" y="54610"/>
                  </a:moveTo>
                  <a:lnTo>
                    <a:pt x="86080" y="54610"/>
                  </a:lnTo>
                  <a:lnTo>
                    <a:pt x="85166" y="55880"/>
                  </a:lnTo>
                  <a:lnTo>
                    <a:pt x="85623" y="55880"/>
                  </a:lnTo>
                  <a:lnTo>
                    <a:pt x="86766" y="54610"/>
                  </a:lnTo>
                  <a:close/>
                </a:path>
                <a:path w="314325" h="407670">
                  <a:moveTo>
                    <a:pt x="99910" y="54610"/>
                  </a:moveTo>
                  <a:lnTo>
                    <a:pt x="96723" y="54610"/>
                  </a:lnTo>
                  <a:lnTo>
                    <a:pt x="95478" y="55880"/>
                  </a:lnTo>
                  <a:lnTo>
                    <a:pt x="98615" y="55880"/>
                  </a:lnTo>
                  <a:lnTo>
                    <a:pt x="99910" y="54610"/>
                  </a:lnTo>
                  <a:close/>
                </a:path>
                <a:path w="314325" h="407670">
                  <a:moveTo>
                    <a:pt x="101396" y="327660"/>
                  </a:moveTo>
                  <a:lnTo>
                    <a:pt x="100952" y="327075"/>
                  </a:lnTo>
                  <a:lnTo>
                    <a:pt x="100368" y="327660"/>
                  </a:lnTo>
                  <a:lnTo>
                    <a:pt x="101396" y="327660"/>
                  </a:lnTo>
                  <a:close/>
                </a:path>
                <a:path w="314325" h="407670">
                  <a:moveTo>
                    <a:pt x="101854" y="115570"/>
                  </a:moveTo>
                  <a:lnTo>
                    <a:pt x="101219" y="116840"/>
                  </a:lnTo>
                  <a:lnTo>
                    <a:pt x="100901" y="118110"/>
                  </a:lnTo>
                  <a:lnTo>
                    <a:pt x="100812" y="119380"/>
                  </a:lnTo>
                  <a:lnTo>
                    <a:pt x="101473" y="116840"/>
                  </a:lnTo>
                  <a:lnTo>
                    <a:pt x="101854" y="115570"/>
                  </a:lnTo>
                  <a:close/>
                </a:path>
                <a:path w="314325" h="407670">
                  <a:moveTo>
                    <a:pt x="109016" y="13970"/>
                  </a:moveTo>
                  <a:lnTo>
                    <a:pt x="108292" y="13970"/>
                  </a:lnTo>
                  <a:lnTo>
                    <a:pt x="108610" y="14338"/>
                  </a:lnTo>
                  <a:lnTo>
                    <a:pt x="109016" y="13970"/>
                  </a:lnTo>
                  <a:close/>
                </a:path>
                <a:path w="314325" h="407670">
                  <a:moveTo>
                    <a:pt x="117475" y="247548"/>
                  </a:moveTo>
                  <a:lnTo>
                    <a:pt x="117259" y="247065"/>
                  </a:lnTo>
                  <a:lnTo>
                    <a:pt x="116725" y="247548"/>
                  </a:lnTo>
                  <a:lnTo>
                    <a:pt x="117475" y="247548"/>
                  </a:lnTo>
                  <a:close/>
                </a:path>
                <a:path w="314325" h="407670">
                  <a:moveTo>
                    <a:pt x="126161" y="54610"/>
                  </a:moveTo>
                  <a:lnTo>
                    <a:pt x="122224" y="54610"/>
                  </a:lnTo>
                  <a:lnTo>
                    <a:pt x="120942" y="55880"/>
                  </a:lnTo>
                  <a:lnTo>
                    <a:pt x="124917" y="55880"/>
                  </a:lnTo>
                  <a:lnTo>
                    <a:pt x="126161" y="54610"/>
                  </a:lnTo>
                  <a:close/>
                </a:path>
                <a:path w="314325" h="407670">
                  <a:moveTo>
                    <a:pt x="129209" y="26670"/>
                  </a:moveTo>
                  <a:lnTo>
                    <a:pt x="128358" y="26670"/>
                  </a:lnTo>
                  <a:lnTo>
                    <a:pt x="128701" y="27139"/>
                  </a:lnTo>
                  <a:lnTo>
                    <a:pt x="129209" y="26670"/>
                  </a:lnTo>
                  <a:close/>
                </a:path>
                <a:path w="314325" h="407670">
                  <a:moveTo>
                    <a:pt x="132867" y="355600"/>
                  </a:moveTo>
                  <a:lnTo>
                    <a:pt x="132854" y="355371"/>
                  </a:lnTo>
                  <a:lnTo>
                    <a:pt x="132702" y="355600"/>
                  </a:lnTo>
                  <a:lnTo>
                    <a:pt x="132867" y="355600"/>
                  </a:lnTo>
                  <a:close/>
                </a:path>
                <a:path w="314325" h="407670">
                  <a:moveTo>
                    <a:pt x="141084" y="208749"/>
                  </a:moveTo>
                  <a:lnTo>
                    <a:pt x="140931" y="208902"/>
                  </a:lnTo>
                  <a:lnTo>
                    <a:pt x="140716" y="209169"/>
                  </a:lnTo>
                  <a:lnTo>
                    <a:pt x="141071" y="208902"/>
                  </a:lnTo>
                  <a:lnTo>
                    <a:pt x="141084" y="208749"/>
                  </a:lnTo>
                  <a:close/>
                </a:path>
                <a:path w="314325" h="407670">
                  <a:moveTo>
                    <a:pt x="155130" y="355600"/>
                  </a:moveTo>
                  <a:lnTo>
                    <a:pt x="155041" y="355371"/>
                  </a:lnTo>
                  <a:lnTo>
                    <a:pt x="154901" y="354952"/>
                  </a:lnTo>
                  <a:lnTo>
                    <a:pt x="154228" y="355600"/>
                  </a:lnTo>
                  <a:lnTo>
                    <a:pt x="155130" y="355600"/>
                  </a:lnTo>
                  <a:close/>
                </a:path>
                <a:path w="314325" h="407670">
                  <a:moveTo>
                    <a:pt x="158864" y="54610"/>
                  </a:moveTo>
                  <a:lnTo>
                    <a:pt x="152146" y="54610"/>
                  </a:lnTo>
                  <a:lnTo>
                    <a:pt x="150431" y="55880"/>
                  </a:lnTo>
                  <a:lnTo>
                    <a:pt x="157530" y="55880"/>
                  </a:lnTo>
                  <a:lnTo>
                    <a:pt x="158864" y="54610"/>
                  </a:lnTo>
                  <a:close/>
                </a:path>
                <a:path w="314325" h="407670">
                  <a:moveTo>
                    <a:pt x="166077" y="276860"/>
                  </a:moveTo>
                  <a:lnTo>
                    <a:pt x="166052" y="276644"/>
                  </a:lnTo>
                  <a:lnTo>
                    <a:pt x="165874" y="276860"/>
                  </a:lnTo>
                  <a:lnTo>
                    <a:pt x="166077" y="276860"/>
                  </a:lnTo>
                  <a:close/>
                </a:path>
                <a:path w="314325" h="407670">
                  <a:moveTo>
                    <a:pt x="173228" y="54610"/>
                  </a:moveTo>
                  <a:lnTo>
                    <a:pt x="163677" y="54610"/>
                  </a:lnTo>
                  <a:lnTo>
                    <a:pt x="162509" y="55880"/>
                  </a:lnTo>
                  <a:lnTo>
                    <a:pt x="171818" y="55880"/>
                  </a:lnTo>
                  <a:lnTo>
                    <a:pt x="173228" y="54610"/>
                  </a:lnTo>
                  <a:close/>
                </a:path>
                <a:path w="314325" h="407670">
                  <a:moveTo>
                    <a:pt x="181254" y="2540"/>
                  </a:moveTo>
                  <a:lnTo>
                    <a:pt x="175818" y="1270"/>
                  </a:lnTo>
                  <a:lnTo>
                    <a:pt x="178638" y="2540"/>
                  </a:lnTo>
                  <a:lnTo>
                    <a:pt x="181254" y="2540"/>
                  </a:lnTo>
                  <a:close/>
                </a:path>
                <a:path w="314325" h="407670">
                  <a:moveTo>
                    <a:pt x="183857" y="363220"/>
                  </a:moveTo>
                  <a:lnTo>
                    <a:pt x="183464" y="362724"/>
                  </a:lnTo>
                  <a:lnTo>
                    <a:pt x="182943" y="363220"/>
                  </a:lnTo>
                  <a:lnTo>
                    <a:pt x="183857" y="363220"/>
                  </a:lnTo>
                  <a:close/>
                </a:path>
                <a:path w="314325" h="407670">
                  <a:moveTo>
                    <a:pt x="190982" y="377190"/>
                  </a:moveTo>
                  <a:lnTo>
                    <a:pt x="190919" y="376834"/>
                  </a:lnTo>
                  <a:lnTo>
                    <a:pt x="190665" y="377190"/>
                  </a:lnTo>
                  <a:lnTo>
                    <a:pt x="190982" y="377190"/>
                  </a:lnTo>
                  <a:close/>
                </a:path>
                <a:path w="314325" h="407670">
                  <a:moveTo>
                    <a:pt x="191516" y="152400"/>
                  </a:moveTo>
                  <a:lnTo>
                    <a:pt x="190715" y="154940"/>
                  </a:lnTo>
                  <a:lnTo>
                    <a:pt x="190119" y="157480"/>
                  </a:lnTo>
                  <a:lnTo>
                    <a:pt x="189915" y="158737"/>
                  </a:lnTo>
                  <a:lnTo>
                    <a:pt x="191287" y="153670"/>
                  </a:lnTo>
                  <a:lnTo>
                    <a:pt x="191516" y="152400"/>
                  </a:lnTo>
                  <a:close/>
                </a:path>
                <a:path w="314325" h="407670">
                  <a:moveTo>
                    <a:pt x="193268" y="54610"/>
                  </a:moveTo>
                  <a:lnTo>
                    <a:pt x="187858" y="54610"/>
                  </a:lnTo>
                  <a:lnTo>
                    <a:pt x="186524" y="55880"/>
                  </a:lnTo>
                  <a:lnTo>
                    <a:pt x="192163" y="55880"/>
                  </a:lnTo>
                  <a:lnTo>
                    <a:pt x="193268" y="54610"/>
                  </a:lnTo>
                  <a:close/>
                </a:path>
                <a:path w="314325" h="407670">
                  <a:moveTo>
                    <a:pt x="201650" y="57150"/>
                  </a:moveTo>
                  <a:lnTo>
                    <a:pt x="201485" y="57150"/>
                  </a:lnTo>
                  <a:lnTo>
                    <a:pt x="201510" y="57289"/>
                  </a:lnTo>
                  <a:lnTo>
                    <a:pt x="201650" y="57150"/>
                  </a:lnTo>
                  <a:close/>
                </a:path>
                <a:path w="314325" h="407670">
                  <a:moveTo>
                    <a:pt x="203225" y="280835"/>
                  </a:moveTo>
                  <a:lnTo>
                    <a:pt x="203060" y="280949"/>
                  </a:lnTo>
                  <a:lnTo>
                    <a:pt x="202933" y="281063"/>
                  </a:lnTo>
                  <a:lnTo>
                    <a:pt x="203225" y="280924"/>
                  </a:lnTo>
                  <a:close/>
                </a:path>
                <a:path w="314325" h="407670">
                  <a:moveTo>
                    <a:pt x="204355" y="11430"/>
                  </a:moveTo>
                  <a:lnTo>
                    <a:pt x="203276" y="10642"/>
                  </a:lnTo>
                  <a:lnTo>
                    <a:pt x="203454" y="11430"/>
                  </a:lnTo>
                  <a:lnTo>
                    <a:pt x="204355" y="11430"/>
                  </a:lnTo>
                  <a:close/>
                </a:path>
                <a:path w="314325" h="407670">
                  <a:moveTo>
                    <a:pt x="204762" y="54610"/>
                  </a:moveTo>
                  <a:lnTo>
                    <a:pt x="201129" y="54610"/>
                  </a:lnTo>
                  <a:lnTo>
                    <a:pt x="199313" y="55880"/>
                  </a:lnTo>
                  <a:lnTo>
                    <a:pt x="203733" y="55880"/>
                  </a:lnTo>
                  <a:lnTo>
                    <a:pt x="204762" y="54610"/>
                  </a:lnTo>
                  <a:close/>
                </a:path>
                <a:path w="314325" h="407670">
                  <a:moveTo>
                    <a:pt x="213842" y="54610"/>
                  </a:moveTo>
                  <a:lnTo>
                    <a:pt x="208902" y="54610"/>
                  </a:lnTo>
                  <a:lnTo>
                    <a:pt x="208153" y="55880"/>
                  </a:lnTo>
                  <a:lnTo>
                    <a:pt x="211493" y="55880"/>
                  </a:lnTo>
                  <a:lnTo>
                    <a:pt x="212636" y="55880"/>
                  </a:lnTo>
                  <a:lnTo>
                    <a:pt x="213842" y="54610"/>
                  </a:lnTo>
                  <a:close/>
                </a:path>
                <a:path w="314325" h="407670">
                  <a:moveTo>
                    <a:pt x="230327" y="54610"/>
                  </a:moveTo>
                  <a:lnTo>
                    <a:pt x="227114" y="54610"/>
                  </a:lnTo>
                  <a:lnTo>
                    <a:pt x="225806" y="55880"/>
                  </a:lnTo>
                  <a:lnTo>
                    <a:pt x="229311" y="55880"/>
                  </a:lnTo>
                  <a:lnTo>
                    <a:pt x="230327" y="54610"/>
                  </a:lnTo>
                  <a:close/>
                </a:path>
                <a:path w="314325" h="407670">
                  <a:moveTo>
                    <a:pt x="232511" y="43218"/>
                  </a:moveTo>
                  <a:lnTo>
                    <a:pt x="232156" y="43637"/>
                  </a:lnTo>
                  <a:lnTo>
                    <a:pt x="232448" y="43370"/>
                  </a:lnTo>
                  <a:lnTo>
                    <a:pt x="232511" y="43218"/>
                  </a:lnTo>
                  <a:close/>
                </a:path>
                <a:path w="314325" h="407670">
                  <a:moveTo>
                    <a:pt x="236042" y="372110"/>
                  </a:moveTo>
                  <a:lnTo>
                    <a:pt x="235661" y="371640"/>
                  </a:lnTo>
                  <a:lnTo>
                    <a:pt x="235229" y="372110"/>
                  </a:lnTo>
                  <a:lnTo>
                    <a:pt x="236042" y="372110"/>
                  </a:lnTo>
                  <a:close/>
                </a:path>
                <a:path w="314325" h="407670">
                  <a:moveTo>
                    <a:pt x="240423" y="54610"/>
                  </a:moveTo>
                  <a:lnTo>
                    <a:pt x="236385" y="54610"/>
                  </a:lnTo>
                  <a:lnTo>
                    <a:pt x="235242" y="55880"/>
                  </a:lnTo>
                  <a:lnTo>
                    <a:pt x="239166" y="55880"/>
                  </a:lnTo>
                  <a:lnTo>
                    <a:pt x="240423" y="54610"/>
                  </a:lnTo>
                  <a:close/>
                </a:path>
                <a:path w="314325" h="407670">
                  <a:moveTo>
                    <a:pt x="241922" y="139700"/>
                  </a:moveTo>
                  <a:lnTo>
                    <a:pt x="241630" y="139700"/>
                  </a:lnTo>
                  <a:lnTo>
                    <a:pt x="241719" y="139890"/>
                  </a:lnTo>
                  <a:lnTo>
                    <a:pt x="241922" y="139700"/>
                  </a:lnTo>
                  <a:close/>
                </a:path>
                <a:path w="314325" h="407670">
                  <a:moveTo>
                    <a:pt x="245300" y="362724"/>
                  </a:moveTo>
                  <a:lnTo>
                    <a:pt x="245186" y="361950"/>
                  </a:lnTo>
                  <a:lnTo>
                    <a:pt x="245046" y="361950"/>
                  </a:lnTo>
                  <a:lnTo>
                    <a:pt x="245300" y="362724"/>
                  </a:lnTo>
                  <a:close/>
                </a:path>
                <a:path w="314325" h="407670">
                  <a:moveTo>
                    <a:pt x="246291" y="68580"/>
                  </a:moveTo>
                  <a:lnTo>
                    <a:pt x="245948" y="68580"/>
                  </a:lnTo>
                  <a:lnTo>
                    <a:pt x="245999" y="68910"/>
                  </a:lnTo>
                  <a:lnTo>
                    <a:pt x="246291" y="68580"/>
                  </a:lnTo>
                  <a:close/>
                </a:path>
                <a:path w="314325" h="407670">
                  <a:moveTo>
                    <a:pt x="248678" y="332740"/>
                  </a:moveTo>
                  <a:lnTo>
                    <a:pt x="248627" y="332346"/>
                  </a:lnTo>
                  <a:lnTo>
                    <a:pt x="248412" y="332740"/>
                  </a:lnTo>
                  <a:lnTo>
                    <a:pt x="248678" y="332740"/>
                  </a:lnTo>
                  <a:close/>
                </a:path>
                <a:path w="314325" h="407670">
                  <a:moveTo>
                    <a:pt x="251104" y="54610"/>
                  </a:moveTo>
                  <a:lnTo>
                    <a:pt x="249593" y="54610"/>
                  </a:lnTo>
                  <a:lnTo>
                    <a:pt x="248450" y="55880"/>
                  </a:lnTo>
                  <a:lnTo>
                    <a:pt x="249567" y="55880"/>
                  </a:lnTo>
                  <a:lnTo>
                    <a:pt x="251104" y="54610"/>
                  </a:lnTo>
                  <a:close/>
                </a:path>
                <a:path w="314325" h="407670">
                  <a:moveTo>
                    <a:pt x="252171" y="23952"/>
                  </a:moveTo>
                  <a:lnTo>
                    <a:pt x="251231" y="22860"/>
                  </a:lnTo>
                  <a:lnTo>
                    <a:pt x="250139" y="22860"/>
                  </a:lnTo>
                  <a:lnTo>
                    <a:pt x="252171" y="23952"/>
                  </a:lnTo>
                  <a:close/>
                </a:path>
                <a:path w="314325" h="407670">
                  <a:moveTo>
                    <a:pt x="255841" y="57150"/>
                  </a:moveTo>
                  <a:lnTo>
                    <a:pt x="255790" y="56883"/>
                  </a:lnTo>
                  <a:lnTo>
                    <a:pt x="255511" y="57150"/>
                  </a:lnTo>
                  <a:lnTo>
                    <a:pt x="255841" y="57150"/>
                  </a:lnTo>
                  <a:close/>
                </a:path>
                <a:path w="314325" h="407670">
                  <a:moveTo>
                    <a:pt x="275996" y="55880"/>
                  </a:moveTo>
                  <a:lnTo>
                    <a:pt x="275729" y="55880"/>
                  </a:lnTo>
                  <a:lnTo>
                    <a:pt x="275856" y="56883"/>
                  </a:lnTo>
                  <a:lnTo>
                    <a:pt x="275996" y="55880"/>
                  </a:lnTo>
                  <a:close/>
                </a:path>
                <a:path w="314325" h="407670">
                  <a:moveTo>
                    <a:pt x="283997" y="52882"/>
                  </a:moveTo>
                  <a:lnTo>
                    <a:pt x="283362" y="52070"/>
                  </a:lnTo>
                  <a:lnTo>
                    <a:pt x="282117" y="50723"/>
                  </a:lnTo>
                  <a:lnTo>
                    <a:pt x="282956" y="52070"/>
                  </a:lnTo>
                  <a:lnTo>
                    <a:pt x="283997" y="52882"/>
                  </a:lnTo>
                  <a:close/>
                </a:path>
                <a:path w="314325" h="407670">
                  <a:moveTo>
                    <a:pt x="285457" y="54610"/>
                  </a:moveTo>
                  <a:lnTo>
                    <a:pt x="284581" y="53340"/>
                  </a:lnTo>
                  <a:lnTo>
                    <a:pt x="283997" y="52882"/>
                  </a:lnTo>
                  <a:lnTo>
                    <a:pt x="284353" y="53340"/>
                  </a:lnTo>
                  <a:lnTo>
                    <a:pt x="285457" y="54610"/>
                  </a:lnTo>
                  <a:close/>
                </a:path>
                <a:path w="314325" h="407670">
                  <a:moveTo>
                    <a:pt x="286334" y="55880"/>
                  </a:moveTo>
                  <a:lnTo>
                    <a:pt x="285343" y="54610"/>
                  </a:lnTo>
                  <a:lnTo>
                    <a:pt x="284962" y="54610"/>
                  </a:lnTo>
                  <a:lnTo>
                    <a:pt x="284035" y="54610"/>
                  </a:lnTo>
                  <a:lnTo>
                    <a:pt x="285635" y="55880"/>
                  </a:lnTo>
                  <a:lnTo>
                    <a:pt x="286334" y="55880"/>
                  </a:lnTo>
                  <a:close/>
                </a:path>
                <a:path w="314325" h="407670">
                  <a:moveTo>
                    <a:pt x="288480" y="55880"/>
                  </a:moveTo>
                  <a:lnTo>
                    <a:pt x="287515" y="54610"/>
                  </a:lnTo>
                  <a:lnTo>
                    <a:pt x="285457" y="54610"/>
                  </a:lnTo>
                  <a:lnTo>
                    <a:pt x="286334" y="55880"/>
                  </a:lnTo>
                  <a:lnTo>
                    <a:pt x="286588" y="55880"/>
                  </a:lnTo>
                  <a:lnTo>
                    <a:pt x="288480" y="55880"/>
                  </a:lnTo>
                  <a:close/>
                </a:path>
                <a:path w="314325" h="407670">
                  <a:moveTo>
                    <a:pt x="293103" y="61874"/>
                  </a:moveTo>
                  <a:lnTo>
                    <a:pt x="291338" y="58420"/>
                  </a:lnTo>
                  <a:lnTo>
                    <a:pt x="289090" y="55880"/>
                  </a:lnTo>
                  <a:lnTo>
                    <a:pt x="288480" y="55880"/>
                  </a:lnTo>
                  <a:lnTo>
                    <a:pt x="292315" y="60960"/>
                  </a:lnTo>
                  <a:lnTo>
                    <a:pt x="293103" y="61874"/>
                  </a:lnTo>
                  <a:close/>
                </a:path>
                <a:path w="314325" h="407670">
                  <a:moveTo>
                    <a:pt x="297878" y="88900"/>
                  </a:moveTo>
                  <a:lnTo>
                    <a:pt x="297649" y="88900"/>
                  </a:lnTo>
                  <a:lnTo>
                    <a:pt x="297675" y="89103"/>
                  </a:lnTo>
                  <a:lnTo>
                    <a:pt x="297878" y="88900"/>
                  </a:lnTo>
                  <a:close/>
                </a:path>
                <a:path w="314325" h="407670">
                  <a:moveTo>
                    <a:pt x="302590" y="179108"/>
                  </a:moveTo>
                  <a:lnTo>
                    <a:pt x="302501" y="179285"/>
                  </a:lnTo>
                  <a:lnTo>
                    <a:pt x="302425" y="179578"/>
                  </a:lnTo>
                  <a:lnTo>
                    <a:pt x="302387" y="179819"/>
                  </a:lnTo>
                  <a:lnTo>
                    <a:pt x="302526" y="179349"/>
                  </a:lnTo>
                  <a:lnTo>
                    <a:pt x="302590" y="179108"/>
                  </a:lnTo>
                  <a:close/>
                </a:path>
                <a:path w="314325" h="407670">
                  <a:moveTo>
                    <a:pt x="306895" y="86385"/>
                  </a:moveTo>
                  <a:lnTo>
                    <a:pt x="303695" y="78295"/>
                  </a:lnTo>
                  <a:lnTo>
                    <a:pt x="298145" y="69049"/>
                  </a:lnTo>
                  <a:lnTo>
                    <a:pt x="295465" y="66014"/>
                  </a:lnTo>
                  <a:lnTo>
                    <a:pt x="295960" y="66890"/>
                  </a:lnTo>
                  <a:lnTo>
                    <a:pt x="296545" y="67729"/>
                  </a:lnTo>
                  <a:lnTo>
                    <a:pt x="296951" y="68668"/>
                  </a:lnTo>
                  <a:lnTo>
                    <a:pt x="298843" y="71666"/>
                  </a:lnTo>
                  <a:lnTo>
                    <a:pt x="301142" y="75031"/>
                  </a:lnTo>
                  <a:lnTo>
                    <a:pt x="302742" y="78346"/>
                  </a:lnTo>
                  <a:lnTo>
                    <a:pt x="304330" y="81673"/>
                  </a:lnTo>
                  <a:lnTo>
                    <a:pt x="305790" y="84632"/>
                  </a:lnTo>
                  <a:lnTo>
                    <a:pt x="306895" y="86385"/>
                  </a:lnTo>
                  <a:close/>
                </a:path>
                <a:path w="314325" h="407670">
                  <a:moveTo>
                    <a:pt x="309372" y="168224"/>
                  </a:moveTo>
                  <a:lnTo>
                    <a:pt x="309321" y="167411"/>
                  </a:lnTo>
                  <a:lnTo>
                    <a:pt x="308381" y="170535"/>
                  </a:lnTo>
                  <a:lnTo>
                    <a:pt x="307276" y="173647"/>
                  </a:lnTo>
                  <a:lnTo>
                    <a:pt x="305904" y="176618"/>
                  </a:lnTo>
                  <a:lnTo>
                    <a:pt x="305358" y="178117"/>
                  </a:lnTo>
                  <a:lnTo>
                    <a:pt x="306527" y="176326"/>
                  </a:lnTo>
                  <a:lnTo>
                    <a:pt x="307479" y="173824"/>
                  </a:lnTo>
                  <a:lnTo>
                    <a:pt x="308533" y="171373"/>
                  </a:lnTo>
                  <a:lnTo>
                    <a:pt x="309372" y="168224"/>
                  </a:lnTo>
                  <a:close/>
                </a:path>
                <a:path w="314325" h="407670">
                  <a:moveTo>
                    <a:pt x="310565" y="109575"/>
                  </a:moveTo>
                  <a:lnTo>
                    <a:pt x="310388" y="103517"/>
                  </a:lnTo>
                  <a:lnTo>
                    <a:pt x="308584" y="94475"/>
                  </a:lnTo>
                  <a:lnTo>
                    <a:pt x="309257" y="95338"/>
                  </a:lnTo>
                  <a:lnTo>
                    <a:pt x="307479" y="91071"/>
                  </a:lnTo>
                  <a:lnTo>
                    <a:pt x="305181" y="86004"/>
                  </a:lnTo>
                  <a:lnTo>
                    <a:pt x="306425" y="91452"/>
                  </a:lnTo>
                  <a:lnTo>
                    <a:pt x="306870" y="91795"/>
                  </a:lnTo>
                  <a:lnTo>
                    <a:pt x="308559" y="95554"/>
                  </a:lnTo>
                  <a:lnTo>
                    <a:pt x="309054" y="100114"/>
                  </a:lnTo>
                  <a:lnTo>
                    <a:pt x="308584" y="98666"/>
                  </a:lnTo>
                  <a:lnTo>
                    <a:pt x="308356" y="97675"/>
                  </a:lnTo>
                  <a:lnTo>
                    <a:pt x="307657" y="95783"/>
                  </a:lnTo>
                  <a:lnTo>
                    <a:pt x="308787" y="99364"/>
                  </a:lnTo>
                  <a:lnTo>
                    <a:pt x="309029" y="101396"/>
                  </a:lnTo>
                  <a:lnTo>
                    <a:pt x="309486" y="103174"/>
                  </a:lnTo>
                  <a:lnTo>
                    <a:pt x="309829" y="104978"/>
                  </a:lnTo>
                  <a:lnTo>
                    <a:pt x="310388" y="106553"/>
                  </a:lnTo>
                  <a:lnTo>
                    <a:pt x="310565" y="109575"/>
                  </a:lnTo>
                  <a:close/>
                </a:path>
                <a:path w="314325" h="407670">
                  <a:moveTo>
                    <a:pt x="312496" y="141224"/>
                  </a:moveTo>
                  <a:lnTo>
                    <a:pt x="312115" y="139217"/>
                  </a:lnTo>
                  <a:lnTo>
                    <a:pt x="311988" y="141224"/>
                  </a:lnTo>
                  <a:lnTo>
                    <a:pt x="312496" y="141224"/>
                  </a:lnTo>
                  <a:close/>
                </a:path>
                <a:path w="314325" h="407670">
                  <a:moveTo>
                    <a:pt x="312978" y="132270"/>
                  </a:moveTo>
                  <a:lnTo>
                    <a:pt x="312318" y="130340"/>
                  </a:lnTo>
                  <a:lnTo>
                    <a:pt x="312547" y="132791"/>
                  </a:lnTo>
                  <a:lnTo>
                    <a:pt x="312153" y="138734"/>
                  </a:lnTo>
                  <a:lnTo>
                    <a:pt x="312254" y="137223"/>
                  </a:lnTo>
                  <a:lnTo>
                    <a:pt x="312978" y="132270"/>
                  </a:lnTo>
                  <a:close/>
                </a:path>
                <a:path w="314325" h="407670">
                  <a:moveTo>
                    <a:pt x="313715" y="381000"/>
                  </a:moveTo>
                  <a:lnTo>
                    <a:pt x="313651" y="377190"/>
                  </a:lnTo>
                  <a:lnTo>
                    <a:pt x="313563" y="373354"/>
                  </a:lnTo>
                  <a:lnTo>
                    <a:pt x="313537" y="372110"/>
                  </a:lnTo>
                  <a:lnTo>
                    <a:pt x="313499" y="370840"/>
                  </a:lnTo>
                  <a:lnTo>
                    <a:pt x="313385" y="367030"/>
                  </a:lnTo>
                  <a:lnTo>
                    <a:pt x="313359" y="365760"/>
                  </a:lnTo>
                  <a:lnTo>
                    <a:pt x="313258" y="363220"/>
                  </a:lnTo>
                  <a:lnTo>
                    <a:pt x="313169" y="360680"/>
                  </a:lnTo>
                  <a:lnTo>
                    <a:pt x="313042" y="359410"/>
                  </a:lnTo>
                  <a:lnTo>
                    <a:pt x="312953" y="356857"/>
                  </a:lnTo>
                  <a:lnTo>
                    <a:pt x="312864" y="354330"/>
                  </a:lnTo>
                  <a:lnTo>
                    <a:pt x="312216" y="356857"/>
                  </a:lnTo>
                  <a:lnTo>
                    <a:pt x="312115" y="354330"/>
                  </a:lnTo>
                  <a:lnTo>
                    <a:pt x="312077" y="353352"/>
                  </a:lnTo>
                  <a:lnTo>
                    <a:pt x="311962" y="350520"/>
                  </a:lnTo>
                  <a:lnTo>
                    <a:pt x="312864" y="353060"/>
                  </a:lnTo>
                  <a:lnTo>
                    <a:pt x="312775" y="350520"/>
                  </a:lnTo>
                  <a:lnTo>
                    <a:pt x="312826" y="337820"/>
                  </a:lnTo>
                  <a:lnTo>
                    <a:pt x="312953" y="336550"/>
                  </a:lnTo>
                  <a:lnTo>
                    <a:pt x="312966" y="331470"/>
                  </a:lnTo>
                  <a:lnTo>
                    <a:pt x="312966" y="330200"/>
                  </a:lnTo>
                  <a:lnTo>
                    <a:pt x="312966" y="328930"/>
                  </a:lnTo>
                  <a:lnTo>
                    <a:pt x="312978" y="321310"/>
                  </a:lnTo>
                  <a:lnTo>
                    <a:pt x="312991" y="314960"/>
                  </a:lnTo>
                  <a:lnTo>
                    <a:pt x="313004" y="312420"/>
                  </a:lnTo>
                  <a:lnTo>
                    <a:pt x="313004" y="311150"/>
                  </a:lnTo>
                  <a:lnTo>
                    <a:pt x="312635" y="308610"/>
                  </a:lnTo>
                  <a:lnTo>
                    <a:pt x="311988" y="308610"/>
                  </a:lnTo>
                  <a:lnTo>
                    <a:pt x="310184" y="306070"/>
                  </a:lnTo>
                  <a:lnTo>
                    <a:pt x="305968" y="306070"/>
                  </a:lnTo>
                  <a:lnTo>
                    <a:pt x="305968" y="381000"/>
                  </a:lnTo>
                  <a:lnTo>
                    <a:pt x="305904" y="384810"/>
                  </a:lnTo>
                  <a:lnTo>
                    <a:pt x="305562" y="385914"/>
                  </a:lnTo>
                  <a:lnTo>
                    <a:pt x="304482" y="387350"/>
                  </a:lnTo>
                  <a:lnTo>
                    <a:pt x="299389" y="393700"/>
                  </a:lnTo>
                  <a:lnTo>
                    <a:pt x="296367" y="397510"/>
                  </a:lnTo>
                  <a:lnTo>
                    <a:pt x="290982" y="397510"/>
                  </a:lnTo>
                  <a:lnTo>
                    <a:pt x="295871" y="391160"/>
                  </a:lnTo>
                  <a:lnTo>
                    <a:pt x="301015" y="385914"/>
                  </a:lnTo>
                  <a:lnTo>
                    <a:pt x="303415" y="383540"/>
                  </a:lnTo>
                  <a:lnTo>
                    <a:pt x="305968" y="381000"/>
                  </a:lnTo>
                  <a:lnTo>
                    <a:pt x="305968" y="306070"/>
                  </a:lnTo>
                  <a:lnTo>
                    <a:pt x="305523" y="306070"/>
                  </a:lnTo>
                  <a:lnTo>
                    <a:pt x="305523" y="373354"/>
                  </a:lnTo>
                  <a:lnTo>
                    <a:pt x="301688" y="377190"/>
                  </a:lnTo>
                  <a:lnTo>
                    <a:pt x="302907" y="375920"/>
                  </a:lnTo>
                  <a:lnTo>
                    <a:pt x="304203" y="374650"/>
                  </a:lnTo>
                  <a:lnTo>
                    <a:pt x="305523" y="373354"/>
                  </a:lnTo>
                  <a:lnTo>
                    <a:pt x="305523" y="306070"/>
                  </a:lnTo>
                  <a:lnTo>
                    <a:pt x="304914" y="306070"/>
                  </a:lnTo>
                  <a:lnTo>
                    <a:pt x="304914" y="361950"/>
                  </a:lnTo>
                  <a:lnTo>
                    <a:pt x="304749" y="361950"/>
                  </a:lnTo>
                  <a:lnTo>
                    <a:pt x="304685" y="364375"/>
                  </a:lnTo>
                  <a:lnTo>
                    <a:pt x="304685" y="364718"/>
                  </a:lnTo>
                  <a:lnTo>
                    <a:pt x="304634" y="367030"/>
                  </a:lnTo>
                  <a:lnTo>
                    <a:pt x="298170" y="365760"/>
                  </a:lnTo>
                  <a:lnTo>
                    <a:pt x="296481" y="372110"/>
                  </a:lnTo>
                  <a:lnTo>
                    <a:pt x="296392" y="371640"/>
                  </a:lnTo>
                  <a:lnTo>
                    <a:pt x="296227" y="370840"/>
                  </a:lnTo>
                  <a:lnTo>
                    <a:pt x="295668" y="372110"/>
                  </a:lnTo>
                  <a:lnTo>
                    <a:pt x="294919" y="373354"/>
                  </a:lnTo>
                  <a:lnTo>
                    <a:pt x="293751" y="374650"/>
                  </a:lnTo>
                  <a:lnTo>
                    <a:pt x="293763" y="373354"/>
                  </a:lnTo>
                  <a:lnTo>
                    <a:pt x="288747" y="374650"/>
                  </a:lnTo>
                  <a:lnTo>
                    <a:pt x="287693" y="381000"/>
                  </a:lnTo>
                  <a:lnTo>
                    <a:pt x="284530" y="383540"/>
                  </a:lnTo>
                  <a:lnTo>
                    <a:pt x="284441" y="383349"/>
                  </a:lnTo>
                  <a:lnTo>
                    <a:pt x="283946" y="382270"/>
                  </a:lnTo>
                  <a:lnTo>
                    <a:pt x="283845" y="383349"/>
                  </a:lnTo>
                  <a:lnTo>
                    <a:pt x="283806" y="383717"/>
                  </a:lnTo>
                  <a:lnTo>
                    <a:pt x="283692" y="384810"/>
                  </a:lnTo>
                  <a:lnTo>
                    <a:pt x="283578" y="385914"/>
                  </a:lnTo>
                  <a:lnTo>
                    <a:pt x="284048" y="385914"/>
                  </a:lnTo>
                  <a:lnTo>
                    <a:pt x="279781" y="387350"/>
                  </a:lnTo>
                  <a:lnTo>
                    <a:pt x="278358" y="389890"/>
                  </a:lnTo>
                  <a:lnTo>
                    <a:pt x="278041" y="389890"/>
                  </a:lnTo>
                  <a:lnTo>
                    <a:pt x="277685" y="391160"/>
                  </a:lnTo>
                  <a:lnTo>
                    <a:pt x="276783" y="391160"/>
                  </a:lnTo>
                  <a:lnTo>
                    <a:pt x="274955" y="392430"/>
                  </a:lnTo>
                  <a:lnTo>
                    <a:pt x="273634" y="394970"/>
                  </a:lnTo>
                  <a:lnTo>
                    <a:pt x="272186" y="397510"/>
                  </a:lnTo>
                  <a:lnTo>
                    <a:pt x="266484" y="396240"/>
                  </a:lnTo>
                  <a:lnTo>
                    <a:pt x="266255" y="396240"/>
                  </a:lnTo>
                  <a:lnTo>
                    <a:pt x="275031" y="385914"/>
                  </a:lnTo>
                  <a:lnTo>
                    <a:pt x="283451" y="377190"/>
                  </a:lnTo>
                  <a:lnTo>
                    <a:pt x="292188" y="367030"/>
                  </a:lnTo>
                  <a:lnTo>
                    <a:pt x="294259" y="364718"/>
                  </a:lnTo>
                  <a:lnTo>
                    <a:pt x="304685" y="364718"/>
                  </a:lnTo>
                  <a:lnTo>
                    <a:pt x="304685" y="364375"/>
                  </a:lnTo>
                  <a:lnTo>
                    <a:pt x="294563" y="364375"/>
                  </a:lnTo>
                  <a:lnTo>
                    <a:pt x="301244" y="356882"/>
                  </a:lnTo>
                  <a:lnTo>
                    <a:pt x="301231" y="357924"/>
                  </a:lnTo>
                  <a:lnTo>
                    <a:pt x="301866" y="356857"/>
                  </a:lnTo>
                  <a:lnTo>
                    <a:pt x="303403" y="354330"/>
                  </a:lnTo>
                  <a:lnTo>
                    <a:pt x="303606" y="354330"/>
                  </a:lnTo>
                  <a:lnTo>
                    <a:pt x="303618" y="355371"/>
                  </a:lnTo>
                  <a:lnTo>
                    <a:pt x="303961" y="354330"/>
                  </a:lnTo>
                  <a:lnTo>
                    <a:pt x="304774" y="354330"/>
                  </a:lnTo>
                  <a:lnTo>
                    <a:pt x="304901" y="360680"/>
                  </a:lnTo>
                  <a:lnTo>
                    <a:pt x="304914" y="361950"/>
                  </a:lnTo>
                  <a:lnTo>
                    <a:pt x="304914" y="306070"/>
                  </a:lnTo>
                  <a:lnTo>
                    <a:pt x="304749" y="306070"/>
                  </a:lnTo>
                  <a:lnTo>
                    <a:pt x="304749" y="322580"/>
                  </a:lnTo>
                  <a:lnTo>
                    <a:pt x="304596" y="322580"/>
                  </a:lnTo>
                  <a:lnTo>
                    <a:pt x="304596" y="347980"/>
                  </a:lnTo>
                  <a:lnTo>
                    <a:pt x="298183" y="354330"/>
                  </a:lnTo>
                  <a:lnTo>
                    <a:pt x="291668" y="360680"/>
                  </a:lnTo>
                  <a:lnTo>
                    <a:pt x="287032" y="364375"/>
                  </a:lnTo>
                  <a:lnTo>
                    <a:pt x="286588" y="364375"/>
                  </a:lnTo>
                  <a:lnTo>
                    <a:pt x="286588" y="364718"/>
                  </a:lnTo>
                  <a:lnTo>
                    <a:pt x="285280" y="365760"/>
                  </a:lnTo>
                  <a:lnTo>
                    <a:pt x="279260" y="373354"/>
                  </a:lnTo>
                  <a:lnTo>
                    <a:pt x="273596" y="378460"/>
                  </a:lnTo>
                  <a:lnTo>
                    <a:pt x="268363" y="384810"/>
                  </a:lnTo>
                  <a:lnTo>
                    <a:pt x="258254" y="396240"/>
                  </a:lnTo>
                  <a:lnTo>
                    <a:pt x="256527" y="397510"/>
                  </a:lnTo>
                  <a:lnTo>
                    <a:pt x="254812" y="397510"/>
                  </a:lnTo>
                  <a:lnTo>
                    <a:pt x="256844" y="398741"/>
                  </a:lnTo>
                  <a:lnTo>
                    <a:pt x="253238" y="397510"/>
                  </a:lnTo>
                  <a:lnTo>
                    <a:pt x="244411" y="398741"/>
                  </a:lnTo>
                  <a:lnTo>
                    <a:pt x="255943" y="385914"/>
                  </a:lnTo>
                  <a:lnTo>
                    <a:pt x="259181" y="382270"/>
                  </a:lnTo>
                  <a:lnTo>
                    <a:pt x="261442" y="379730"/>
                  </a:lnTo>
                  <a:lnTo>
                    <a:pt x="263652" y="377190"/>
                  </a:lnTo>
                  <a:lnTo>
                    <a:pt x="266954" y="373380"/>
                  </a:lnTo>
                  <a:lnTo>
                    <a:pt x="267385" y="374650"/>
                  </a:lnTo>
                  <a:lnTo>
                    <a:pt x="268592" y="373354"/>
                  </a:lnTo>
                  <a:lnTo>
                    <a:pt x="269760" y="372110"/>
                  </a:lnTo>
                  <a:lnTo>
                    <a:pt x="273316" y="368300"/>
                  </a:lnTo>
                  <a:lnTo>
                    <a:pt x="276974" y="364718"/>
                  </a:lnTo>
                  <a:lnTo>
                    <a:pt x="286588" y="364718"/>
                  </a:lnTo>
                  <a:lnTo>
                    <a:pt x="286588" y="364375"/>
                  </a:lnTo>
                  <a:lnTo>
                    <a:pt x="277329" y="364375"/>
                  </a:lnTo>
                  <a:lnTo>
                    <a:pt x="278498" y="363220"/>
                  </a:lnTo>
                  <a:lnTo>
                    <a:pt x="281101" y="360680"/>
                  </a:lnTo>
                  <a:lnTo>
                    <a:pt x="286346" y="355600"/>
                  </a:lnTo>
                  <a:lnTo>
                    <a:pt x="297027" y="346710"/>
                  </a:lnTo>
                  <a:lnTo>
                    <a:pt x="302475" y="339090"/>
                  </a:lnTo>
                  <a:lnTo>
                    <a:pt x="304304" y="336550"/>
                  </a:lnTo>
                  <a:lnTo>
                    <a:pt x="304419" y="342900"/>
                  </a:lnTo>
                  <a:lnTo>
                    <a:pt x="304520" y="345440"/>
                  </a:lnTo>
                  <a:lnTo>
                    <a:pt x="304596" y="347980"/>
                  </a:lnTo>
                  <a:lnTo>
                    <a:pt x="304596" y="322580"/>
                  </a:lnTo>
                  <a:lnTo>
                    <a:pt x="303898" y="322580"/>
                  </a:lnTo>
                  <a:lnTo>
                    <a:pt x="303923" y="326364"/>
                  </a:lnTo>
                  <a:lnTo>
                    <a:pt x="303580" y="326529"/>
                  </a:lnTo>
                  <a:lnTo>
                    <a:pt x="300672" y="327660"/>
                  </a:lnTo>
                  <a:lnTo>
                    <a:pt x="298310" y="328930"/>
                  </a:lnTo>
                  <a:lnTo>
                    <a:pt x="300355" y="326364"/>
                  </a:lnTo>
                  <a:lnTo>
                    <a:pt x="302412" y="323850"/>
                  </a:lnTo>
                  <a:lnTo>
                    <a:pt x="304520" y="321310"/>
                  </a:lnTo>
                  <a:lnTo>
                    <a:pt x="304749" y="322580"/>
                  </a:lnTo>
                  <a:lnTo>
                    <a:pt x="304749" y="306070"/>
                  </a:lnTo>
                  <a:lnTo>
                    <a:pt x="301726" y="306070"/>
                  </a:lnTo>
                  <a:lnTo>
                    <a:pt x="301726" y="318770"/>
                  </a:lnTo>
                  <a:lnTo>
                    <a:pt x="296722" y="324599"/>
                  </a:lnTo>
                  <a:lnTo>
                    <a:pt x="296722" y="330200"/>
                  </a:lnTo>
                  <a:lnTo>
                    <a:pt x="296341" y="331470"/>
                  </a:lnTo>
                  <a:lnTo>
                    <a:pt x="296075" y="331470"/>
                  </a:lnTo>
                  <a:lnTo>
                    <a:pt x="296722" y="330200"/>
                  </a:lnTo>
                  <a:lnTo>
                    <a:pt x="296722" y="324599"/>
                  </a:lnTo>
                  <a:lnTo>
                    <a:pt x="294538" y="327139"/>
                  </a:lnTo>
                  <a:lnTo>
                    <a:pt x="294538" y="339090"/>
                  </a:lnTo>
                  <a:lnTo>
                    <a:pt x="289801" y="344170"/>
                  </a:lnTo>
                  <a:lnTo>
                    <a:pt x="284911" y="349250"/>
                  </a:lnTo>
                  <a:lnTo>
                    <a:pt x="279920" y="355600"/>
                  </a:lnTo>
                  <a:lnTo>
                    <a:pt x="274726" y="360680"/>
                  </a:lnTo>
                  <a:lnTo>
                    <a:pt x="274726" y="359435"/>
                  </a:lnTo>
                  <a:lnTo>
                    <a:pt x="281266" y="351790"/>
                  </a:lnTo>
                  <a:lnTo>
                    <a:pt x="287629" y="345440"/>
                  </a:lnTo>
                  <a:lnTo>
                    <a:pt x="289013" y="344170"/>
                  </a:lnTo>
                  <a:lnTo>
                    <a:pt x="294538" y="339090"/>
                  </a:lnTo>
                  <a:lnTo>
                    <a:pt x="294538" y="327139"/>
                  </a:lnTo>
                  <a:lnTo>
                    <a:pt x="290804" y="331470"/>
                  </a:lnTo>
                  <a:lnTo>
                    <a:pt x="285445" y="337820"/>
                  </a:lnTo>
                  <a:lnTo>
                    <a:pt x="280187" y="344170"/>
                  </a:lnTo>
                  <a:lnTo>
                    <a:pt x="279755" y="342900"/>
                  </a:lnTo>
                  <a:lnTo>
                    <a:pt x="274713" y="348970"/>
                  </a:lnTo>
                  <a:lnTo>
                    <a:pt x="274713" y="359435"/>
                  </a:lnTo>
                  <a:lnTo>
                    <a:pt x="273177" y="363220"/>
                  </a:lnTo>
                  <a:lnTo>
                    <a:pt x="272948" y="363220"/>
                  </a:lnTo>
                  <a:lnTo>
                    <a:pt x="272973" y="361950"/>
                  </a:lnTo>
                  <a:lnTo>
                    <a:pt x="269430" y="364375"/>
                  </a:lnTo>
                  <a:lnTo>
                    <a:pt x="269303" y="364375"/>
                  </a:lnTo>
                  <a:lnTo>
                    <a:pt x="269176" y="364375"/>
                  </a:lnTo>
                  <a:lnTo>
                    <a:pt x="269176" y="364718"/>
                  </a:lnTo>
                  <a:lnTo>
                    <a:pt x="267449" y="369570"/>
                  </a:lnTo>
                  <a:lnTo>
                    <a:pt x="264363" y="372110"/>
                  </a:lnTo>
                  <a:lnTo>
                    <a:pt x="264274" y="371640"/>
                  </a:lnTo>
                  <a:lnTo>
                    <a:pt x="264121" y="370840"/>
                  </a:lnTo>
                  <a:lnTo>
                    <a:pt x="264820" y="369570"/>
                  </a:lnTo>
                  <a:lnTo>
                    <a:pt x="265938" y="368300"/>
                  </a:lnTo>
                  <a:lnTo>
                    <a:pt x="267360" y="367030"/>
                  </a:lnTo>
                  <a:lnTo>
                    <a:pt x="267462" y="365760"/>
                  </a:lnTo>
                  <a:lnTo>
                    <a:pt x="267576" y="364375"/>
                  </a:lnTo>
                  <a:lnTo>
                    <a:pt x="267550" y="364718"/>
                  </a:lnTo>
                  <a:lnTo>
                    <a:pt x="269176" y="364718"/>
                  </a:lnTo>
                  <a:lnTo>
                    <a:pt x="269176" y="364375"/>
                  </a:lnTo>
                  <a:lnTo>
                    <a:pt x="267741" y="364375"/>
                  </a:lnTo>
                  <a:lnTo>
                    <a:pt x="274713" y="359435"/>
                  </a:lnTo>
                  <a:lnTo>
                    <a:pt x="274713" y="348970"/>
                  </a:lnTo>
                  <a:lnTo>
                    <a:pt x="272364" y="351790"/>
                  </a:lnTo>
                  <a:lnTo>
                    <a:pt x="264350" y="360680"/>
                  </a:lnTo>
                  <a:lnTo>
                    <a:pt x="260464" y="364375"/>
                  </a:lnTo>
                  <a:lnTo>
                    <a:pt x="260096" y="364375"/>
                  </a:lnTo>
                  <a:lnTo>
                    <a:pt x="260096" y="364718"/>
                  </a:lnTo>
                  <a:lnTo>
                    <a:pt x="257403" y="367284"/>
                  </a:lnTo>
                  <a:lnTo>
                    <a:pt x="257403" y="377685"/>
                  </a:lnTo>
                  <a:lnTo>
                    <a:pt x="256730" y="378460"/>
                  </a:lnTo>
                  <a:lnTo>
                    <a:pt x="255460" y="381000"/>
                  </a:lnTo>
                  <a:lnTo>
                    <a:pt x="254139" y="382270"/>
                  </a:lnTo>
                  <a:lnTo>
                    <a:pt x="254812" y="379730"/>
                  </a:lnTo>
                  <a:lnTo>
                    <a:pt x="256273" y="378460"/>
                  </a:lnTo>
                  <a:lnTo>
                    <a:pt x="257403" y="377685"/>
                  </a:lnTo>
                  <a:lnTo>
                    <a:pt x="257403" y="367284"/>
                  </a:lnTo>
                  <a:lnTo>
                    <a:pt x="256324" y="368300"/>
                  </a:lnTo>
                  <a:lnTo>
                    <a:pt x="248881" y="377190"/>
                  </a:lnTo>
                  <a:lnTo>
                    <a:pt x="243001" y="383540"/>
                  </a:lnTo>
                  <a:lnTo>
                    <a:pt x="238239" y="389890"/>
                  </a:lnTo>
                  <a:lnTo>
                    <a:pt x="233400" y="397510"/>
                  </a:lnTo>
                  <a:lnTo>
                    <a:pt x="233248" y="397510"/>
                  </a:lnTo>
                  <a:lnTo>
                    <a:pt x="232194" y="398741"/>
                  </a:lnTo>
                  <a:lnTo>
                    <a:pt x="229895" y="398741"/>
                  </a:lnTo>
                  <a:lnTo>
                    <a:pt x="232498" y="397510"/>
                  </a:lnTo>
                  <a:lnTo>
                    <a:pt x="229247" y="398741"/>
                  </a:lnTo>
                  <a:lnTo>
                    <a:pt x="221983" y="398741"/>
                  </a:lnTo>
                  <a:lnTo>
                    <a:pt x="222262" y="397510"/>
                  </a:lnTo>
                  <a:lnTo>
                    <a:pt x="223367" y="397510"/>
                  </a:lnTo>
                  <a:lnTo>
                    <a:pt x="226542" y="393700"/>
                  </a:lnTo>
                  <a:lnTo>
                    <a:pt x="228663" y="391160"/>
                  </a:lnTo>
                  <a:lnTo>
                    <a:pt x="231254" y="388620"/>
                  </a:lnTo>
                  <a:lnTo>
                    <a:pt x="232549" y="387350"/>
                  </a:lnTo>
                  <a:lnTo>
                    <a:pt x="233972" y="385914"/>
                  </a:lnTo>
                  <a:lnTo>
                    <a:pt x="238633" y="379730"/>
                  </a:lnTo>
                  <a:lnTo>
                    <a:pt x="245160" y="373354"/>
                  </a:lnTo>
                  <a:lnTo>
                    <a:pt x="253898" y="364718"/>
                  </a:lnTo>
                  <a:lnTo>
                    <a:pt x="260096" y="364718"/>
                  </a:lnTo>
                  <a:lnTo>
                    <a:pt x="260096" y="364375"/>
                  </a:lnTo>
                  <a:lnTo>
                    <a:pt x="254241" y="364375"/>
                  </a:lnTo>
                  <a:lnTo>
                    <a:pt x="257975" y="360680"/>
                  </a:lnTo>
                  <a:lnTo>
                    <a:pt x="259257" y="359410"/>
                  </a:lnTo>
                  <a:lnTo>
                    <a:pt x="260540" y="358140"/>
                  </a:lnTo>
                  <a:lnTo>
                    <a:pt x="264388" y="354330"/>
                  </a:lnTo>
                  <a:lnTo>
                    <a:pt x="265036" y="354330"/>
                  </a:lnTo>
                  <a:lnTo>
                    <a:pt x="267144" y="350520"/>
                  </a:lnTo>
                  <a:lnTo>
                    <a:pt x="271843" y="350520"/>
                  </a:lnTo>
                  <a:lnTo>
                    <a:pt x="271335" y="347980"/>
                  </a:lnTo>
                  <a:lnTo>
                    <a:pt x="271081" y="346710"/>
                  </a:lnTo>
                  <a:lnTo>
                    <a:pt x="272008" y="346710"/>
                  </a:lnTo>
                  <a:lnTo>
                    <a:pt x="271843" y="347980"/>
                  </a:lnTo>
                  <a:lnTo>
                    <a:pt x="274256" y="345440"/>
                  </a:lnTo>
                  <a:lnTo>
                    <a:pt x="275450" y="344170"/>
                  </a:lnTo>
                  <a:lnTo>
                    <a:pt x="277406" y="341566"/>
                  </a:lnTo>
                  <a:lnTo>
                    <a:pt x="279260" y="339090"/>
                  </a:lnTo>
                  <a:lnTo>
                    <a:pt x="285140" y="334010"/>
                  </a:lnTo>
                  <a:lnTo>
                    <a:pt x="286321" y="332740"/>
                  </a:lnTo>
                  <a:lnTo>
                    <a:pt x="289826" y="328930"/>
                  </a:lnTo>
                  <a:lnTo>
                    <a:pt x="292836" y="326364"/>
                  </a:lnTo>
                  <a:lnTo>
                    <a:pt x="295821" y="323850"/>
                  </a:lnTo>
                  <a:lnTo>
                    <a:pt x="298894" y="321310"/>
                  </a:lnTo>
                  <a:lnTo>
                    <a:pt x="299300" y="321310"/>
                  </a:lnTo>
                  <a:lnTo>
                    <a:pt x="299923" y="320040"/>
                  </a:lnTo>
                  <a:lnTo>
                    <a:pt x="300824" y="318770"/>
                  </a:lnTo>
                  <a:lnTo>
                    <a:pt x="301726" y="318770"/>
                  </a:lnTo>
                  <a:lnTo>
                    <a:pt x="301726" y="306070"/>
                  </a:lnTo>
                  <a:lnTo>
                    <a:pt x="300875" y="306070"/>
                  </a:lnTo>
                  <a:lnTo>
                    <a:pt x="300875" y="312420"/>
                  </a:lnTo>
                  <a:lnTo>
                    <a:pt x="299224" y="313690"/>
                  </a:lnTo>
                  <a:lnTo>
                    <a:pt x="300431" y="313690"/>
                  </a:lnTo>
                  <a:lnTo>
                    <a:pt x="297319" y="316179"/>
                  </a:lnTo>
                  <a:lnTo>
                    <a:pt x="295630" y="317500"/>
                  </a:lnTo>
                  <a:lnTo>
                    <a:pt x="294944" y="318770"/>
                  </a:lnTo>
                  <a:lnTo>
                    <a:pt x="294297" y="318770"/>
                  </a:lnTo>
                  <a:lnTo>
                    <a:pt x="293687" y="320040"/>
                  </a:lnTo>
                  <a:lnTo>
                    <a:pt x="289026" y="323850"/>
                  </a:lnTo>
                  <a:lnTo>
                    <a:pt x="286702" y="326364"/>
                  </a:lnTo>
                  <a:lnTo>
                    <a:pt x="284175" y="328930"/>
                  </a:lnTo>
                  <a:lnTo>
                    <a:pt x="279019" y="332740"/>
                  </a:lnTo>
                  <a:lnTo>
                    <a:pt x="282384" y="328930"/>
                  </a:lnTo>
                  <a:lnTo>
                    <a:pt x="283502" y="327660"/>
                  </a:lnTo>
                  <a:lnTo>
                    <a:pt x="287807" y="323850"/>
                  </a:lnTo>
                  <a:lnTo>
                    <a:pt x="291160" y="318770"/>
                  </a:lnTo>
                  <a:lnTo>
                    <a:pt x="295325" y="313690"/>
                  </a:lnTo>
                  <a:lnTo>
                    <a:pt x="295897" y="313690"/>
                  </a:lnTo>
                  <a:lnTo>
                    <a:pt x="296595" y="312420"/>
                  </a:lnTo>
                  <a:lnTo>
                    <a:pt x="300875" y="312420"/>
                  </a:lnTo>
                  <a:lnTo>
                    <a:pt x="300875" y="306070"/>
                  </a:lnTo>
                  <a:lnTo>
                    <a:pt x="286092" y="306070"/>
                  </a:lnTo>
                  <a:lnTo>
                    <a:pt x="286092" y="318770"/>
                  </a:lnTo>
                  <a:lnTo>
                    <a:pt x="284314" y="321310"/>
                  </a:lnTo>
                  <a:lnTo>
                    <a:pt x="282663" y="323850"/>
                  </a:lnTo>
                  <a:lnTo>
                    <a:pt x="281266" y="325120"/>
                  </a:lnTo>
                  <a:lnTo>
                    <a:pt x="281533" y="323850"/>
                  </a:lnTo>
                  <a:lnTo>
                    <a:pt x="281787" y="322580"/>
                  </a:lnTo>
                  <a:lnTo>
                    <a:pt x="283832" y="321310"/>
                  </a:lnTo>
                  <a:lnTo>
                    <a:pt x="286092" y="318770"/>
                  </a:lnTo>
                  <a:lnTo>
                    <a:pt x="286092" y="306070"/>
                  </a:lnTo>
                  <a:lnTo>
                    <a:pt x="280619" y="306070"/>
                  </a:lnTo>
                  <a:lnTo>
                    <a:pt x="280619" y="326364"/>
                  </a:lnTo>
                  <a:lnTo>
                    <a:pt x="280593" y="326529"/>
                  </a:lnTo>
                  <a:lnTo>
                    <a:pt x="280479" y="327075"/>
                  </a:lnTo>
                  <a:lnTo>
                    <a:pt x="280365" y="327660"/>
                  </a:lnTo>
                  <a:lnTo>
                    <a:pt x="280276" y="327075"/>
                  </a:lnTo>
                  <a:lnTo>
                    <a:pt x="280162" y="326364"/>
                  </a:lnTo>
                  <a:lnTo>
                    <a:pt x="280619" y="326364"/>
                  </a:lnTo>
                  <a:lnTo>
                    <a:pt x="280619" y="306070"/>
                  </a:lnTo>
                  <a:lnTo>
                    <a:pt x="278269" y="306070"/>
                  </a:lnTo>
                  <a:lnTo>
                    <a:pt x="278269" y="328930"/>
                  </a:lnTo>
                  <a:lnTo>
                    <a:pt x="275094" y="332740"/>
                  </a:lnTo>
                  <a:lnTo>
                    <a:pt x="271335" y="337820"/>
                  </a:lnTo>
                  <a:lnTo>
                    <a:pt x="267474" y="341566"/>
                  </a:lnTo>
                  <a:lnTo>
                    <a:pt x="271665" y="337248"/>
                  </a:lnTo>
                  <a:lnTo>
                    <a:pt x="274599" y="332740"/>
                  </a:lnTo>
                  <a:lnTo>
                    <a:pt x="278269" y="328930"/>
                  </a:lnTo>
                  <a:lnTo>
                    <a:pt x="278269" y="306070"/>
                  </a:lnTo>
                  <a:lnTo>
                    <a:pt x="277190" y="306070"/>
                  </a:lnTo>
                  <a:lnTo>
                    <a:pt x="277190" y="326364"/>
                  </a:lnTo>
                  <a:lnTo>
                    <a:pt x="276606" y="326364"/>
                  </a:lnTo>
                  <a:lnTo>
                    <a:pt x="276606" y="325120"/>
                  </a:lnTo>
                  <a:lnTo>
                    <a:pt x="277101" y="325120"/>
                  </a:lnTo>
                  <a:lnTo>
                    <a:pt x="277190" y="326364"/>
                  </a:lnTo>
                  <a:lnTo>
                    <a:pt x="277190" y="306070"/>
                  </a:lnTo>
                  <a:lnTo>
                    <a:pt x="275094" y="306070"/>
                  </a:lnTo>
                  <a:lnTo>
                    <a:pt x="275094" y="312420"/>
                  </a:lnTo>
                  <a:lnTo>
                    <a:pt x="275005" y="313080"/>
                  </a:lnTo>
                  <a:lnTo>
                    <a:pt x="274916" y="313690"/>
                  </a:lnTo>
                  <a:lnTo>
                    <a:pt x="274193" y="313690"/>
                  </a:lnTo>
                  <a:lnTo>
                    <a:pt x="273202" y="314731"/>
                  </a:lnTo>
                  <a:lnTo>
                    <a:pt x="273202" y="328930"/>
                  </a:lnTo>
                  <a:lnTo>
                    <a:pt x="272859" y="330200"/>
                  </a:lnTo>
                  <a:lnTo>
                    <a:pt x="273177" y="328930"/>
                  </a:lnTo>
                  <a:lnTo>
                    <a:pt x="273202" y="314731"/>
                  </a:lnTo>
                  <a:lnTo>
                    <a:pt x="272732" y="315214"/>
                  </a:lnTo>
                  <a:lnTo>
                    <a:pt x="272732" y="331470"/>
                  </a:lnTo>
                  <a:lnTo>
                    <a:pt x="268376" y="336550"/>
                  </a:lnTo>
                  <a:lnTo>
                    <a:pt x="263702" y="341566"/>
                  </a:lnTo>
                  <a:lnTo>
                    <a:pt x="263105" y="342557"/>
                  </a:lnTo>
                  <a:lnTo>
                    <a:pt x="263105" y="345440"/>
                  </a:lnTo>
                  <a:lnTo>
                    <a:pt x="262191" y="346646"/>
                  </a:lnTo>
                  <a:lnTo>
                    <a:pt x="262636" y="345440"/>
                  </a:lnTo>
                  <a:lnTo>
                    <a:pt x="263105" y="345440"/>
                  </a:lnTo>
                  <a:lnTo>
                    <a:pt x="263105" y="342557"/>
                  </a:lnTo>
                  <a:lnTo>
                    <a:pt x="262890" y="342900"/>
                  </a:lnTo>
                  <a:lnTo>
                    <a:pt x="259880" y="347980"/>
                  </a:lnTo>
                  <a:lnTo>
                    <a:pt x="259067" y="347980"/>
                  </a:lnTo>
                  <a:lnTo>
                    <a:pt x="258711" y="346710"/>
                  </a:lnTo>
                  <a:lnTo>
                    <a:pt x="256679" y="353060"/>
                  </a:lnTo>
                  <a:lnTo>
                    <a:pt x="251574" y="356857"/>
                  </a:lnTo>
                  <a:lnTo>
                    <a:pt x="250621" y="357670"/>
                  </a:lnTo>
                  <a:lnTo>
                    <a:pt x="250621" y="358140"/>
                  </a:lnTo>
                  <a:lnTo>
                    <a:pt x="250558" y="358330"/>
                  </a:lnTo>
                  <a:lnTo>
                    <a:pt x="250190" y="359410"/>
                  </a:lnTo>
                  <a:lnTo>
                    <a:pt x="250507" y="358140"/>
                  </a:lnTo>
                  <a:lnTo>
                    <a:pt x="250621" y="357670"/>
                  </a:lnTo>
                  <a:lnTo>
                    <a:pt x="247040" y="360680"/>
                  </a:lnTo>
                  <a:lnTo>
                    <a:pt x="247332" y="361950"/>
                  </a:lnTo>
                  <a:lnTo>
                    <a:pt x="247408" y="361683"/>
                  </a:lnTo>
                  <a:lnTo>
                    <a:pt x="247459" y="361543"/>
                  </a:lnTo>
                  <a:lnTo>
                    <a:pt x="247738" y="360680"/>
                  </a:lnTo>
                  <a:lnTo>
                    <a:pt x="248005" y="361950"/>
                  </a:lnTo>
                  <a:lnTo>
                    <a:pt x="245808" y="364375"/>
                  </a:lnTo>
                  <a:lnTo>
                    <a:pt x="245668" y="364375"/>
                  </a:lnTo>
                  <a:lnTo>
                    <a:pt x="245364" y="363220"/>
                  </a:lnTo>
                  <a:lnTo>
                    <a:pt x="245567" y="363220"/>
                  </a:lnTo>
                  <a:lnTo>
                    <a:pt x="245300" y="362724"/>
                  </a:lnTo>
                  <a:lnTo>
                    <a:pt x="245351" y="363131"/>
                  </a:lnTo>
                  <a:lnTo>
                    <a:pt x="245249" y="362724"/>
                  </a:lnTo>
                  <a:lnTo>
                    <a:pt x="244983" y="361950"/>
                  </a:lnTo>
                  <a:lnTo>
                    <a:pt x="245110" y="362724"/>
                  </a:lnTo>
                  <a:lnTo>
                    <a:pt x="245186" y="363220"/>
                  </a:lnTo>
                  <a:lnTo>
                    <a:pt x="245364" y="364375"/>
                  </a:lnTo>
                  <a:lnTo>
                    <a:pt x="245186" y="364375"/>
                  </a:lnTo>
                  <a:lnTo>
                    <a:pt x="245186" y="364718"/>
                  </a:lnTo>
                  <a:lnTo>
                    <a:pt x="244246" y="365760"/>
                  </a:lnTo>
                  <a:lnTo>
                    <a:pt x="243535" y="365760"/>
                  </a:lnTo>
                  <a:lnTo>
                    <a:pt x="243116" y="367030"/>
                  </a:lnTo>
                  <a:lnTo>
                    <a:pt x="242709" y="367030"/>
                  </a:lnTo>
                  <a:lnTo>
                    <a:pt x="238848" y="372110"/>
                  </a:lnTo>
                  <a:lnTo>
                    <a:pt x="233349" y="375920"/>
                  </a:lnTo>
                  <a:lnTo>
                    <a:pt x="227926" y="381000"/>
                  </a:lnTo>
                  <a:lnTo>
                    <a:pt x="223151" y="385914"/>
                  </a:lnTo>
                  <a:lnTo>
                    <a:pt x="222402" y="387350"/>
                  </a:lnTo>
                  <a:lnTo>
                    <a:pt x="221856" y="387350"/>
                  </a:lnTo>
                  <a:lnTo>
                    <a:pt x="221297" y="388620"/>
                  </a:lnTo>
                  <a:lnTo>
                    <a:pt x="221411" y="387350"/>
                  </a:lnTo>
                  <a:lnTo>
                    <a:pt x="221500" y="383349"/>
                  </a:lnTo>
                  <a:lnTo>
                    <a:pt x="221742" y="382270"/>
                  </a:lnTo>
                  <a:lnTo>
                    <a:pt x="221932" y="382270"/>
                  </a:lnTo>
                  <a:lnTo>
                    <a:pt x="223481" y="379730"/>
                  </a:lnTo>
                  <a:lnTo>
                    <a:pt x="226504" y="379730"/>
                  </a:lnTo>
                  <a:lnTo>
                    <a:pt x="228079" y="377190"/>
                  </a:lnTo>
                  <a:lnTo>
                    <a:pt x="228193" y="378460"/>
                  </a:lnTo>
                  <a:lnTo>
                    <a:pt x="228739" y="377190"/>
                  </a:lnTo>
                  <a:lnTo>
                    <a:pt x="229298" y="375920"/>
                  </a:lnTo>
                  <a:lnTo>
                    <a:pt x="232816" y="375920"/>
                  </a:lnTo>
                  <a:lnTo>
                    <a:pt x="233743" y="372110"/>
                  </a:lnTo>
                  <a:lnTo>
                    <a:pt x="234238" y="372110"/>
                  </a:lnTo>
                  <a:lnTo>
                    <a:pt x="235000" y="370840"/>
                  </a:lnTo>
                  <a:lnTo>
                    <a:pt x="235661" y="371640"/>
                  </a:lnTo>
                  <a:lnTo>
                    <a:pt x="236397" y="370840"/>
                  </a:lnTo>
                  <a:lnTo>
                    <a:pt x="242062" y="364718"/>
                  </a:lnTo>
                  <a:lnTo>
                    <a:pt x="245186" y="364718"/>
                  </a:lnTo>
                  <a:lnTo>
                    <a:pt x="245186" y="364375"/>
                  </a:lnTo>
                  <a:lnTo>
                    <a:pt x="242379" y="364375"/>
                  </a:lnTo>
                  <a:lnTo>
                    <a:pt x="243446" y="363220"/>
                  </a:lnTo>
                  <a:lnTo>
                    <a:pt x="244627" y="361950"/>
                  </a:lnTo>
                  <a:lnTo>
                    <a:pt x="249186" y="356857"/>
                  </a:lnTo>
                  <a:lnTo>
                    <a:pt x="253733" y="351790"/>
                  </a:lnTo>
                  <a:lnTo>
                    <a:pt x="255993" y="349250"/>
                  </a:lnTo>
                  <a:lnTo>
                    <a:pt x="262826" y="341566"/>
                  </a:lnTo>
                  <a:lnTo>
                    <a:pt x="271983" y="330200"/>
                  </a:lnTo>
                  <a:lnTo>
                    <a:pt x="272008" y="331470"/>
                  </a:lnTo>
                  <a:lnTo>
                    <a:pt x="272732" y="331470"/>
                  </a:lnTo>
                  <a:lnTo>
                    <a:pt x="272732" y="315214"/>
                  </a:lnTo>
                  <a:lnTo>
                    <a:pt x="266877" y="321310"/>
                  </a:lnTo>
                  <a:lnTo>
                    <a:pt x="259981" y="330200"/>
                  </a:lnTo>
                  <a:lnTo>
                    <a:pt x="252895" y="339090"/>
                  </a:lnTo>
                  <a:lnTo>
                    <a:pt x="245110" y="346659"/>
                  </a:lnTo>
                  <a:lnTo>
                    <a:pt x="245110" y="351790"/>
                  </a:lnTo>
                  <a:lnTo>
                    <a:pt x="241185" y="356857"/>
                  </a:lnTo>
                  <a:lnTo>
                    <a:pt x="241261" y="354330"/>
                  </a:lnTo>
                  <a:lnTo>
                    <a:pt x="241388" y="353352"/>
                  </a:lnTo>
                  <a:lnTo>
                    <a:pt x="241427" y="353060"/>
                  </a:lnTo>
                  <a:lnTo>
                    <a:pt x="241871" y="353060"/>
                  </a:lnTo>
                  <a:lnTo>
                    <a:pt x="241808" y="353352"/>
                  </a:lnTo>
                  <a:lnTo>
                    <a:pt x="241604" y="354330"/>
                  </a:lnTo>
                  <a:lnTo>
                    <a:pt x="242277" y="353060"/>
                  </a:lnTo>
                  <a:lnTo>
                    <a:pt x="242951" y="351790"/>
                  </a:lnTo>
                  <a:lnTo>
                    <a:pt x="245110" y="351790"/>
                  </a:lnTo>
                  <a:lnTo>
                    <a:pt x="245110" y="346659"/>
                  </a:lnTo>
                  <a:lnTo>
                    <a:pt x="239102" y="351790"/>
                  </a:lnTo>
                  <a:lnTo>
                    <a:pt x="235966" y="355765"/>
                  </a:lnTo>
                  <a:lnTo>
                    <a:pt x="235966" y="363220"/>
                  </a:lnTo>
                  <a:lnTo>
                    <a:pt x="235229" y="364375"/>
                  </a:lnTo>
                  <a:lnTo>
                    <a:pt x="235000" y="364375"/>
                  </a:lnTo>
                  <a:lnTo>
                    <a:pt x="235000" y="364718"/>
                  </a:lnTo>
                  <a:lnTo>
                    <a:pt x="232727" y="368300"/>
                  </a:lnTo>
                  <a:lnTo>
                    <a:pt x="229323" y="370840"/>
                  </a:lnTo>
                  <a:lnTo>
                    <a:pt x="225539" y="374650"/>
                  </a:lnTo>
                  <a:lnTo>
                    <a:pt x="220052" y="379730"/>
                  </a:lnTo>
                  <a:lnTo>
                    <a:pt x="215468" y="385914"/>
                  </a:lnTo>
                  <a:lnTo>
                    <a:pt x="213728" y="388378"/>
                  </a:lnTo>
                  <a:lnTo>
                    <a:pt x="213728" y="395020"/>
                  </a:lnTo>
                  <a:lnTo>
                    <a:pt x="213042" y="396240"/>
                  </a:lnTo>
                  <a:lnTo>
                    <a:pt x="211747" y="397510"/>
                  </a:lnTo>
                  <a:lnTo>
                    <a:pt x="210642" y="397510"/>
                  </a:lnTo>
                  <a:lnTo>
                    <a:pt x="213728" y="395020"/>
                  </a:lnTo>
                  <a:lnTo>
                    <a:pt x="213728" y="388378"/>
                  </a:lnTo>
                  <a:lnTo>
                    <a:pt x="210845" y="392430"/>
                  </a:lnTo>
                  <a:lnTo>
                    <a:pt x="205994" y="397510"/>
                  </a:lnTo>
                  <a:lnTo>
                    <a:pt x="203174" y="397510"/>
                  </a:lnTo>
                  <a:lnTo>
                    <a:pt x="206019" y="393700"/>
                  </a:lnTo>
                  <a:lnTo>
                    <a:pt x="207073" y="392430"/>
                  </a:lnTo>
                  <a:lnTo>
                    <a:pt x="208470" y="392430"/>
                  </a:lnTo>
                  <a:lnTo>
                    <a:pt x="209346" y="388620"/>
                  </a:lnTo>
                  <a:lnTo>
                    <a:pt x="210845" y="389890"/>
                  </a:lnTo>
                  <a:lnTo>
                    <a:pt x="211658" y="388620"/>
                  </a:lnTo>
                  <a:lnTo>
                    <a:pt x="215734" y="382270"/>
                  </a:lnTo>
                  <a:lnTo>
                    <a:pt x="221780" y="375920"/>
                  </a:lnTo>
                  <a:lnTo>
                    <a:pt x="227266" y="370840"/>
                  </a:lnTo>
                  <a:lnTo>
                    <a:pt x="228650" y="369570"/>
                  </a:lnTo>
                  <a:lnTo>
                    <a:pt x="234251" y="364718"/>
                  </a:lnTo>
                  <a:lnTo>
                    <a:pt x="235000" y="364718"/>
                  </a:lnTo>
                  <a:lnTo>
                    <a:pt x="235000" y="364375"/>
                  </a:lnTo>
                  <a:lnTo>
                    <a:pt x="234645" y="364375"/>
                  </a:lnTo>
                  <a:lnTo>
                    <a:pt x="235966" y="363220"/>
                  </a:lnTo>
                  <a:lnTo>
                    <a:pt x="235966" y="355765"/>
                  </a:lnTo>
                  <a:lnTo>
                    <a:pt x="229146" y="364375"/>
                  </a:lnTo>
                  <a:lnTo>
                    <a:pt x="228803" y="364375"/>
                  </a:lnTo>
                  <a:lnTo>
                    <a:pt x="228803" y="364718"/>
                  </a:lnTo>
                  <a:lnTo>
                    <a:pt x="223278" y="369570"/>
                  </a:lnTo>
                  <a:lnTo>
                    <a:pt x="222402" y="369570"/>
                  </a:lnTo>
                  <a:lnTo>
                    <a:pt x="221589" y="370840"/>
                  </a:lnTo>
                  <a:lnTo>
                    <a:pt x="220713" y="370840"/>
                  </a:lnTo>
                  <a:lnTo>
                    <a:pt x="224269" y="364718"/>
                  </a:lnTo>
                  <a:lnTo>
                    <a:pt x="228803" y="364718"/>
                  </a:lnTo>
                  <a:lnTo>
                    <a:pt x="228803" y="364375"/>
                  </a:lnTo>
                  <a:lnTo>
                    <a:pt x="224459" y="364375"/>
                  </a:lnTo>
                  <a:lnTo>
                    <a:pt x="225869" y="361950"/>
                  </a:lnTo>
                  <a:lnTo>
                    <a:pt x="232460" y="354330"/>
                  </a:lnTo>
                  <a:lnTo>
                    <a:pt x="240017" y="345440"/>
                  </a:lnTo>
                  <a:lnTo>
                    <a:pt x="248386" y="336550"/>
                  </a:lnTo>
                  <a:lnTo>
                    <a:pt x="248031" y="334010"/>
                  </a:lnTo>
                  <a:lnTo>
                    <a:pt x="248119" y="332740"/>
                  </a:lnTo>
                  <a:lnTo>
                    <a:pt x="248208" y="331470"/>
                  </a:lnTo>
                  <a:lnTo>
                    <a:pt x="248450" y="331470"/>
                  </a:lnTo>
                  <a:lnTo>
                    <a:pt x="248627" y="332346"/>
                  </a:lnTo>
                  <a:lnTo>
                    <a:pt x="249110" y="331470"/>
                  </a:lnTo>
                  <a:lnTo>
                    <a:pt x="249809" y="330200"/>
                  </a:lnTo>
                  <a:lnTo>
                    <a:pt x="252742" y="330200"/>
                  </a:lnTo>
                  <a:lnTo>
                    <a:pt x="254139" y="327660"/>
                  </a:lnTo>
                  <a:lnTo>
                    <a:pt x="254317" y="327660"/>
                  </a:lnTo>
                  <a:lnTo>
                    <a:pt x="255117" y="326529"/>
                  </a:lnTo>
                  <a:lnTo>
                    <a:pt x="255270" y="326364"/>
                  </a:lnTo>
                  <a:lnTo>
                    <a:pt x="258635" y="325120"/>
                  </a:lnTo>
                  <a:lnTo>
                    <a:pt x="259334" y="322580"/>
                  </a:lnTo>
                  <a:lnTo>
                    <a:pt x="259842" y="322580"/>
                  </a:lnTo>
                  <a:lnTo>
                    <a:pt x="260464" y="321310"/>
                  </a:lnTo>
                  <a:lnTo>
                    <a:pt x="261620" y="321310"/>
                  </a:lnTo>
                  <a:lnTo>
                    <a:pt x="262432" y="320040"/>
                  </a:lnTo>
                  <a:lnTo>
                    <a:pt x="263956" y="318770"/>
                  </a:lnTo>
                  <a:lnTo>
                    <a:pt x="265379" y="316687"/>
                  </a:lnTo>
                  <a:lnTo>
                    <a:pt x="265645" y="316382"/>
                  </a:lnTo>
                  <a:lnTo>
                    <a:pt x="265709" y="316687"/>
                  </a:lnTo>
                  <a:lnTo>
                    <a:pt x="266128" y="318770"/>
                  </a:lnTo>
                  <a:lnTo>
                    <a:pt x="267119" y="318770"/>
                  </a:lnTo>
                  <a:lnTo>
                    <a:pt x="266280" y="317500"/>
                  </a:lnTo>
                  <a:lnTo>
                    <a:pt x="265938" y="316687"/>
                  </a:lnTo>
                  <a:lnTo>
                    <a:pt x="265684" y="316318"/>
                  </a:lnTo>
                  <a:lnTo>
                    <a:pt x="265811" y="316179"/>
                  </a:lnTo>
                  <a:lnTo>
                    <a:pt x="267271" y="314960"/>
                  </a:lnTo>
                  <a:lnTo>
                    <a:pt x="268960" y="314960"/>
                  </a:lnTo>
                  <a:lnTo>
                    <a:pt x="268719" y="313690"/>
                  </a:lnTo>
                  <a:lnTo>
                    <a:pt x="269138" y="312420"/>
                  </a:lnTo>
                  <a:lnTo>
                    <a:pt x="275094" y="312420"/>
                  </a:lnTo>
                  <a:lnTo>
                    <a:pt x="275094" y="306070"/>
                  </a:lnTo>
                  <a:lnTo>
                    <a:pt x="261594" y="306070"/>
                  </a:lnTo>
                  <a:lnTo>
                    <a:pt x="261594" y="312420"/>
                  </a:lnTo>
                  <a:lnTo>
                    <a:pt x="258457" y="317500"/>
                  </a:lnTo>
                  <a:lnTo>
                    <a:pt x="255193" y="321310"/>
                  </a:lnTo>
                  <a:lnTo>
                    <a:pt x="251447" y="325120"/>
                  </a:lnTo>
                  <a:lnTo>
                    <a:pt x="245770" y="330200"/>
                  </a:lnTo>
                  <a:lnTo>
                    <a:pt x="236461" y="344170"/>
                  </a:lnTo>
                  <a:lnTo>
                    <a:pt x="230987" y="349250"/>
                  </a:lnTo>
                  <a:lnTo>
                    <a:pt x="220243" y="359410"/>
                  </a:lnTo>
                  <a:lnTo>
                    <a:pt x="215836" y="364375"/>
                  </a:lnTo>
                  <a:lnTo>
                    <a:pt x="215531" y="364375"/>
                  </a:lnTo>
                  <a:lnTo>
                    <a:pt x="215531" y="364718"/>
                  </a:lnTo>
                  <a:lnTo>
                    <a:pt x="211226" y="369570"/>
                  </a:lnTo>
                  <a:lnTo>
                    <a:pt x="203339" y="382270"/>
                  </a:lnTo>
                  <a:lnTo>
                    <a:pt x="195986" y="393700"/>
                  </a:lnTo>
                  <a:lnTo>
                    <a:pt x="194754" y="394970"/>
                  </a:lnTo>
                  <a:lnTo>
                    <a:pt x="193649" y="396240"/>
                  </a:lnTo>
                  <a:lnTo>
                    <a:pt x="192493" y="397510"/>
                  </a:lnTo>
                  <a:lnTo>
                    <a:pt x="184492" y="397510"/>
                  </a:lnTo>
                  <a:lnTo>
                    <a:pt x="178409" y="396240"/>
                  </a:lnTo>
                  <a:lnTo>
                    <a:pt x="181356" y="397510"/>
                  </a:lnTo>
                  <a:lnTo>
                    <a:pt x="174739" y="397510"/>
                  </a:lnTo>
                  <a:lnTo>
                    <a:pt x="179463" y="392430"/>
                  </a:lnTo>
                  <a:lnTo>
                    <a:pt x="186067" y="387350"/>
                  </a:lnTo>
                  <a:lnTo>
                    <a:pt x="189382" y="384810"/>
                  </a:lnTo>
                  <a:lnTo>
                    <a:pt x="189992" y="382270"/>
                  </a:lnTo>
                  <a:lnTo>
                    <a:pt x="190017" y="378460"/>
                  </a:lnTo>
                  <a:lnTo>
                    <a:pt x="190449" y="377507"/>
                  </a:lnTo>
                  <a:lnTo>
                    <a:pt x="190512" y="377190"/>
                  </a:lnTo>
                  <a:lnTo>
                    <a:pt x="190576" y="376834"/>
                  </a:lnTo>
                  <a:lnTo>
                    <a:pt x="190754" y="375920"/>
                  </a:lnTo>
                  <a:lnTo>
                    <a:pt x="190919" y="376834"/>
                  </a:lnTo>
                  <a:lnTo>
                    <a:pt x="191554" y="375920"/>
                  </a:lnTo>
                  <a:lnTo>
                    <a:pt x="192455" y="374650"/>
                  </a:lnTo>
                  <a:lnTo>
                    <a:pt x="195757" y="373354"/>
                  </a:lnTo>
                  <a:lnTo>
                    <a:pt x="197523" y="370840"/>
                  </a:lnTo>
                  <a:lnTo>
                    <a:pt x="197637" y="372110"/>
                  </a:lnTo>
                  <a:lnTo>
                    <a:pt x="197751" y="371868"/>
                  </a:lnTo>
                  <a:lnTo>
                    <a:pt x="197878" y="371640"/>
                  </a:lnTo>
                  <a:lnTo>
                    <a:pt x="198285" y="370840"/>
                  </a:lnTo>
                  <a:lnTo>
                    <a:pt x="198945" y="369570"/>
                  </a:lnTo>
                  <a:lnTo>
                    <a:pt x="202704" y="368300"/>
                  </a:lnTo>
                  <a:lnTo>
                    <a:pt x="203898" y="365760"/>
                  </a:lnTo>
                  <a:lnTo>
                    <a:pt x="204368" y="365760"/>
                  </a:lnTo>
                  <a:lnTo>
                    <a:pt x="204762" y="364718"/>
                  </a:lnTo>
                  <a:lnTo>
                    <a:pt x="206184" y="364718"/>
                  </a:lnTo>
                  <a:lnTo>
                    <a:pt x="205447" y="365760"/>
                  </a:lnTo>
                  <a:lnTo>
                    <a:pt x="206413" y="364718"/>
                  </a:lnTo>
                  <a:lnTo>
                    <a:pt x="215531" y="364718"/>
                  </a:lnTo>
                  <a:lnTo>
                    <a:pt x="215531" y="364375"/>
                  </a:lnTo>
                  <a:lnTo>
                    <a:pt x="206717" y="364375"/>
                  </a:lnTo>
                  <a:lnTo>
                    <a:pt x="207772" y="363220"/>
                  </a:lnTo>
                  <a:lnTo>
                    <a:pt x="217043" y="353060"/>
                  </a:lnTo>
                  <a:lnTo>
                    <a:pt x="228346" y="339090"/>
                  </a:lnTo>
                  <a:lnTo>
                    <a:pt x="239560" y="326529"/>
                  </a:lnTo>
                  <a:lnTo>
                    <a:pt x="250253" y="313690"/>
                  </a:lnTo>
                  <a:lnTo>
                    <a:pt x="251320" y="312420"/>
                  </a:lnTo>
                  <a:lnTo>
                    <a:pt x="261594" y="312420"/>
                  </a:lnTo>
                  <a:lnTo>
                    <a:pt x="261594" y="306070"/>
                  </a:lnTo>
                  <a:lnTo>
                    <a:pt x="252933" y="306070"/>
                  </a:lnTo>
                  <a:lnTo>
                    <a:pt x="241236" y="305041"/>
                  </a:lnTo>
                  <a:lnTo>
                    <a:pt x="241236" y="313690"/>
                  </a:lnTo>
                  <a:lnTo>
                    <a:pt x="232460" y="322580"/>
                  </a:lnTo>
                  <a:lnTo>
                    <a:pt x="214096" y="340334"/>
                  </a:lnTo>
                  <a:lnTo>
                    <a:pt x="206260" y="348297"/>
                  </a:lnTo>
                  <a:lnTo>
                    <a:pt x="206260" y="364375"/>
                  </a:lnTo>
                  <a:lnTo>
                    <a:pt x="204889" y="364375"/>
                  </a:lnTo>
                  <a:lnTo>
                    <a:pt x="205320" y="363220"/>
                  </a:lnTo>
                  <a:lnTo>
                    <a:pt x="206260" y="364375"/>
                  </a:lnTo>
                  <a:lnTo>
                    <a:pt x="206260" y="348297"/>
                  </a:lnTo>
                  <a:lnTo>
                    <a:pt x="205320" y="349250"/>
                  </a:lnTo>
                  <a:lnTo>
                    <a:pt x="195580" y="359410"/>
                  </a:lnTo>
                  <a:lnTo>
                    <a:pt x="191643" y="364375"/>
                  </a:lnTo>
                  <a:lnTo>
                    <a:pt x="191363" y="364375"/>
                  </a:lnTo>
                  <a:lnTo>
                    <a:pt x="191363" y="364718"/>
                  </a:lnTo>
                  <a:lnTo>
                    <a:pt x="186512" y="370840"/>
                  </a:lnTo>
                  <a:lnTo>
                    <a:pt x="178320" y="381076"/>
                  </a:lnTo>
                  <a:lnTo>
                    <a:pt x="178320" y="387350"/>
                  </a:lnTo>
                  <a:lnTo>
                    <a:pt x="178206" y="388620"/>
                  </a:lnTo>
                  <a:lnTo>
                    <a:pt x="175526" y="392430"/>
                  </a:lnTo>
                  <a:lnTo>
                    <a:pt x="172732" y="394970"/>
                  </a:lnTo>
                  <a:lnTo>
                    <a:pt x="169456" y="397510"/>
                  </a:lnTo>
                  <a:lnTo>
                    <a:pt x="166598" y="397510"/>
                  </a:lnTo>
                  <a:lnTo>
                    <a:pt x="168986" y="396240"/>
                  </a:lnTo>
                  <a:lnTo>
                    <a:pt x="169938" y="394970"/>
                  </a:lnTo>
                  <a:lnTo>
                    <a:pt x="171259" y="392430"/>
                  </a:lnTo>
                  <a:lnTo>
                    <a:pt x="175006" y="392430"/>
                  </a:lnTo>
                  <a:lnTo>
                    <a:pt x="176250" y="388620"/>
                  </a:lnTo>
                  <a:lnTo>
                    <a:pt x="176720" y="388620"/>
                  </a:lnTo>
                  <a:lnTo>
                    <a:pt x="177660" y="387350"/>
                  </a:lnTo>
                  <a:lnTo>
                    <a:pt x="178320" y="387350"/>
                  </a:lnTo>
                  <a:lnTo>
                    <a:pt x="178320" y="381076"/>
                  </a:lnTo>
                  <a:lnTo>
                    <a:pt x="177355" y="382270"/>
                  </a:lnTo>
                  <a:lnTo>
                    <a:pt x="167360" y="391160"/>
                  </a:lnTo>
                  <a:lnTo>
                    <a:pt x="165201" y="392430"/>
                  </a:lnTo>
                  <a:lnTo>
                    <a:pt x="163245" y="394970"/>
                  </a:lnTo>
                  <a:lnTo>
                    <a:pt x="161391" y="396240"/>
                  </a:lnTo>
                  <a:lnTo>
                    <a:pt x="152158" y="397510"/>
                  </a:lnTo>
                  <a:lnTo>
                    <a:pt x="147574" y="396240"/>
                  </a:lnTo>
                  <a:lnTo>
                    <a:pt x="149567" y="394970"/>
                  </a:lnTo>
                  <a:lnTo>
                    <a:pt x="151676" y="394970"/>
                  </a:lnTo>
                  <a:lnTo>
                    <a:pt x="152806" y="393700"/>
                  </a:lnTo>
                  <a:lnTo>
                    <a:pt x="154635" y="392430"/>
                  </a:lnTo>
                  <a:lnTo>
                    <a:pt x="155282" y="391160"/>
                  </a:lnTo>
                  <a:lnTo>
                    <a:pt x="156768" y="389890"/>
                  </a:lnTo>
                  <a:lnTo>
                    <a:pt x="157594" y="388620"/>
                  </a:lnTo>
                  <a:lnTo>
                    <a:pt x="158419" y="387350"/>
                  </a:lnTo>
                  <a:lnTo>
                    <a:pt x="161213" y="384810"/>
                  </a:lnTo>
                  <a:lnTo>
                    <a:pt x="164058" y="383540"/>
                  </a:lnTo>
                  <a:lnTo>
                    <a:pt x="166865" y="381000"/>
                  </a:lnTo>
                  <a:lnTo>
                    <a:pt x="167144" y="379730"/>
                  </a:lnTo>
                  <a:lnTo>
                    <a:pt x="167322" y="379730"/>
                  </a:lnTo>
                  <a:lnTo>
                    <a:pt x="167462" y="378460"/>
                  </a:lnTo>
                  <a:lnTo>
                    <a:pt x="167665" y="378460"/>
                  </a:lnTo>
                  <a:lnTo>
                    <a:pt x="169240" y="375920"/>
                  </a:lnTo>
                  <a:lnTo>
                    <a:pt x="170992" y="373354"/>
                  </a:lnTo>
                  <a:lnTo>
                    <a:pt x="171907" y="372110"/>
                  </a:lnTo>
                  <a:lnTo>
                    <a:pt x="172847" y="370840"/>
                  </a:lnTo>
                  <a:lnTo>
                    <a:pt x="173672" y="369570"/>
                  </a:lnTo>
                  <a:lnTo>
                    <a:pt x="174459" y="369570"/>
                  </a:lnTo>
                  <a:lnTo>
                    <a:pt x="174561" y="369379"/>
                  </a:lnTo>
                  <a:lnTo>
                    <a:pt x="175094" y="368300"/>
                  </a:lnTo>
                  <a:lnTo>
                    <a:pt x="175272" y="369379"/>
                  </a:lnTo>
                  <a:lnTo>
                    <a:pt x="175844" y="368300"/>
                  </a:lnTo>
                  <a:lnTo>
                    <a:pt x="176517" y="367030"/>
                  </a:lnTo>
                  <a:lnTo>
                    <a:pt x="180187" y="367030"/>
                  </a:lnTo>
                  <a:lnTo>
                    <a:pt x="181013" y="364490"/>
                  </a:lnTo>
                  <a:lnTo>
                    <a:pt x="180949" y="364718"/>
                  </a:lnTo>
                  <a:lnTo>
                    <a:pt x="191363" y="364718"/>
                  </a:lnTo>
                  <a:lnTo>
                    <a:pt x="191363" y="364375"/>
                  </a:lnTo>
                  <a:lnTo>
                    <a:pt x="181051" y="364375"/>
                  </a:lnTo>
                  <a:lnTo>
                    <a:pt x="181432" y="363220"/>
                  </a:lnTo>
                  <a:lnTo>
                    <a:pt x="181902" y="363220"/>
                  </a:lnTo>
                  <a:lnTo>
                    <a:pt x="182854" y="361950"/>
                  </a:lnTo>
                  <a:lnTo>
                    <a:pt x="183464" y="362724"/>
                  </a:lnTo>
                  <a:lnTo>
                    <a:pt x="184277" y="361950"/>
                  </a:lnTo>
                  <a:lnTo>
                    <a:pt x="189611" y="356857"/>
                  </a:lnTo>
                  <a:lnTo>
                    <a:pt x="194932" y="351790"/>
                  </a:lnTo>
                  <a:lnTo>
                    <a:pt x="204343" y="341566"/>
                  </a:lnTo>
                  <a:lnTo>
                    <a:pt x="211302" y="334010"/>
                  </a:lnTo>
                  <a:lnTo>
                    <a:pt x="217144" y="327660"/>
                  </a:lnTo>
                  <a:lnTo>
                    <a:pt x="218338" y="326364"/>
                  </a:lnTo>
                  <a:lnTo>
                    <a:pt x="230339" y="313690"/>
                  </a:lnTo>
                  <a:lnTo>
                    <a:pt x="241236" y="313690"/>
                  </a:lnTo>
                  <a:lnTo>
                    <a:pt x="241236" y="305041"/>
                  </a:lnTo>
                  <a:lnTo>
                    <a:pt x="238506" y="304800"/>
                  </a:lnTo>
                  <a:lnTo>
                    <a:pt x="221030" y="304800"/>
                  </a:lnTo>
                  <a:lnTo>
                    <a:pt x="221030" y="313690"/>
                  </a:lnTo>
                  <a:lnTo>
                    <a:pt x="216903" y="318770"/>
                  </a:lnTo>
                  <a:lnTo>
                    <a:pt x="212661" y="323850"/>
                  </a:lnTo>
                  <a:lnTo>
                    <a:pt x="207911" y="327660"/>
                  </a:lnTo>
                  <a:lnTo>
                    <a:pt x="210527" y="325120"/>
                  </a:lnTo>
                  <a:lnTo>
                    <a:pt x="211836" y="323850"/>
                  </a:lnTo>
                  <a:lnTo>
                    <a:pt x="215480" y="318770"/>
                  </a:lnTo>
                  <a:lnTo>
                    <a:pt x="218948" y="313690"/>
                  </a:lnTo>
                  <a:lnTo>
                    <a:pt x="221030" y="313690"/>
                  </a:lnTo>
                  <a:lnTo>
                    <a:pt x="221030" y="304800"/>
                  </a:lnTo>
                  <a:lnTo>
                    <a:pt x="210070" y="304800"/>
                  </a:lnTo>
                  <a:lnTo>
                    <a:pt x="209397" y="304863"/>
                  </a:lnTo>
                  <a:lnTo>
                    <a:pt x="209397" y="313690"/>
                  </a:lnTo>
                  <a:lnTo>
                    <a:pt x="204622" y="317500"/>
                  </a:lnTo>
                  <a:lnTo>
                    <a:pt x="199745" y="320040"/>
                  </a:lnTo>
                  <a:lnTo>
                    <a:pt x="196646" y="325120"/>
                  </a:lnTo>
                  <a:lnTo>
                    <a:pt x="196456" y="323850"/>
                  </a:lnTo>
                  <a:lnTo>
                    <a:pt x="196392" y="325120"/>
                  </a:lnTo>
                  <a:lnTo>
                    <a:pt x="196329" y="326364"/>
                  </a:lnTo>
                  <a:lnTo>
                    <a:pt x="196164" y="326428"/>
                  </a:lnTo>
                  <a:lnTo>
                    <a:pt x="196164" y="334010"/>
                  </a:lnTo>
                  <a:lnTo>
                    <a:pt x="194233" y="338810"/>
                  </a:lnTo>
                  <a:lnTo>
                    <a:pt x="194233" y="341566"/>
                  </a:lnTo>
                  <a:lnTo>
                    <a:pt x="190373" y="346710"/>
                  </a:lnTo>
                  <a:lnTo>
                    <a:pt x="186677" y="351790"/>
                  </a:lnTo>
                  <a:lnTo>
                    <a:pt x="181902" y="355600"/>
                  </a:lnTo>
                  <a:lnTo>
                    <a:pt x="180771" y="355600"/>
                  </a:lnTo>
                  <a:lnTo>
                    <a:pt x="179743" y="356857"/>
                  </a:lnTo>
                  <a:lnTo>
                    <a:pt x="179285" y="356857"/>
                  </a:lnTo>
                  <a:lnTo>
                    <a:pt x="179857" y="355600"/>
                  </a:lnTo>
                  <a:lnTo>
                    <a:pt x="180479" y="355600"/>
                  </a:lnTo>
                  <a:lnTo>
                    <a:pt x="185153" y="350520"/>
                  </a:lnTo>
                  <a:lnTo>
                    <a:pt x="189725" y="346710"/>
                  </a:lnTo>
                  <a:lnTo>
                    <a:pt x="194233" y="341566"/>
                  </a:lnTo>
                  <a:lnTo>
                    <a:pt x="194233" y="338810"/>
                  </a:lnTo>
                  <a:lnTo>
                    <a:pt x="194119" y="339090"/>
                  </a:lnTo>
                  <a:lnTo>
                    <a:pt x="189484" y="339090"/>
                  </a:lnTo>
                  <a:lnTo>
                    <a:pt x="196164" y="334010"/>
                  </a:lnTo>
                  <a:lnTo>
                    <a:pt x="196164" y="326428"/>
                  </a:lnTo>
                  <a:lnTo>
                    <a:pt x="195795" y="326529"/>
                  </a:lnTo>
                  <a:lnTo>
                    <a:pt x="191185" y="327660"/>
                  </a:lnTo>
                  <a:lnTo>
                    <a:pt x="193548" y="330200"/>
                  </a:lnTo>
                  <a:lnTo>
                    <a:pt x="191554" y="330200"/>
                  </a:lnTo>
                  <a:lnTo>
                    <a:pt x="188569" y="337820"/>
                  </a:lnTo>
                  <a:lnTo>
                    <a:pt x="186512" y="337820"/>
                  </a:lnTo>
                  <a:lnTo>
                    <a:pt x="186512" y="341566"/>
                  </a:lnTo>
                  <a:lnTo>
                    <a:pt x="184696" y="345440"/>
                  </a:lnTo>
                  <a:lnTo>
                    <a:pt x="184543" y="345440"/>
                  </a:lnTo>
                  <a:lnTo>
                    <a:pt x="183565" y="346710"/>
                  </a:lnTo>
                  <a:lnTo>
                    <a:pt x="182333" y="349250"/>
                  </a:lnTo>
                  <a:lnTo>
                    <a:pt x="180936" y="349250"/>
                  </a:lnTo>
                  <a:lnTo>
                    <a:pt x="174802" y="351790"/>
                  </a:lnTo>
                  <a:lnTo>
                    <a:pt x="172300" y="358140"/>
                  </a:lnTo>
                  <a:lnTo>
                    <a:pt x="167843" y="363220"/>
                  </a:lnTo>
                  <a:lnTo>
                    <a:pt x="167411" y="361950"/>
                  </a:lnTo>
                  <a:lnTo>
                    <a:pt x="166408" y="364375"/>
                  </a:lnTo>
                  <a:lnTo>
                    <a:pt x="166065" y="364375"/>
                  </a:lnTo>
                  <a:lnTo>
                    <a:pt x="166065" y="364718"/>
                  </a:lnTo>
                  <a:lnTo>
                    <a:pt x="161442" y="368300"/>
                  </a:lnTo>
                  <a:lnTo>
                    <a:pt x="159143" y="372110"/>
                  </a:lnTo>
                  <a:lnTo>
                    <a:pt x="159042" y="371640"/>
                  </a:lnTo>
                  <a:lnTo>
                    <a:pt x="158864" y="370840"/>
                  </a:lnTo>
                  <a:lnTo>
                    <a:pt x="158064" y="373354"/>
                  </a:lnTo>
                  <a:lnTo>
                    <a:pt x="157162" y="372110"/>
                  </a:lnTo>
                  <a:lnTo>
                    <a:pt x="153441" y="375920"/>
                  </a:lnTo>
                  <a:lnTo>
                    <a:pt x="150761" y="381000"/>
                  </a:lnTo>
                  <a:lnTo>
                    <a:pt x="148183" y="383844"/>
                  </a:lnTo>
                  <a:lnTo>
                    <a:pt x="148183" y="388620"/>
                  </a:lnTo>
                  <a:lnTo>
                    <a:pt x="144462" y="393700"/>
                  </a:lnTo>
                  <a:lnTo>
                    <a:pt x="143179" y="394970"/>
                  </a:lnTo>
                  <a:lnTo>
                    <a:pt x="140703" y="396240"/>
                  </a:lnTo>
                  <a:lnTo>
                    <a:pt x="139827" y="396240"/>
                  </a:lnTo>
                  <a:lnTo>
                    <a:pt x="142735" y="393700"/>
                  </a:lnTo>
                  <a:lnTo>
                    <a:pt x="148183" y="388620"/>
                  </a:lnTo>
                  <a:lnTo>
                    <a:pt x="148183" y="383844"/>
                  </a:lnTo>
                  <a:lnTo>
                    <a:pt x="147307" y="384810"/>
                  </a:lnTo>
                  <a:lnTo>
                    <a:pt x="146697" y="383540"/>
                  </a:lnTo>
                  <a:lnTo>
                    <a:pt x="146634" y="383717"/>
                  </a:lnTo>
                  <a:lnTo>
                    <a:pt x="144805" y="388620"/>
                  </a:lnTo>
                  <a:lnTo>
                    <a:pt x="139649" y="391160"/>
                  </a:lnTo>
                  <a:lnTo>
                    <a:pt x="136715" y="394970"/>
                  </a:lnTo>
                  <a:lnTo>
                    <a:pt x="136271" y="394970"/>
                  </a:lnTo>
                  <a:lnTo>
                    <a:pt x="135877" y="396240"/>
                  </a:lnTo>
                  <a:lnTo>
                    <a:pt x="123888" y="396240"/>
                  </a:lnTo>
                  <a:lnTo>
                    <a:pt x="130962" y="389890"/>
                  </a:lnTo>
                  <a:lnTo>
                    <a:pt x="135382" y="385914"/>
                  </a:lnTo>
                  <a:lnTo>
                    <a:pt x="144894" y="377190"/>
                  </a:lnTo>
                  <a:lnTo>
                    <a:pt x="157340" y="365760"/>
                  </a:lnTo>
                  <a:lnTo>
                    <a:pt x="158686" y="364718"/>
                  </a:lnTo>
                  <a:lnTo>
                    <a:pt x="166065" y="364718"/>
                  </a:lnTo>
                  <a:lnTo>
                    <a:pt x="166065" y="364375"/>
                  </a:lnTo>
                  <a:lnTo>
                    <a:pt x="159118" y="364375"/>
                  </a:lnTo>
                  <a:lnTo>
                    <a:pt x="168732" y="356857"/>
                  </a:lnTo>
                  <a:lnTo>
                    <a:pt x="175755" y="350520"/>
                  </a:lnTo>
                  <a:lnTo>
                    <a:pt x="186512" y="341566"/>
                  </a:lnTo>
                  <a:lnTo>
                    <a:pt x="186512" y="337820"/>
                  </a:lnTo>
                  <a:lnTo>
                    <a:pt x="180365" y="337820"/>
                  </a:lnTo>
                  <a:lnTo>
                    <a:pt x="175361" y="345440"/>
                  </a:lnTo>
                  <a:lnTo>
                    <a:pt x="173951" y="346710"/>
                  </a:lnTo>
                  <a:lnTo>
                    <a:pt x="172148" y="349250"/>
                  </a:lnTo>
                  <a:lnTo>
                    <a:pt x="170637" y="349250"/>
                  </a:lnTo>
                  <a:lnTo>
                    <a:pt x="163283" y="351790"/>
                  </a:lnTo>
                  <a:lnTo>
                    <a:pt x="159092" y="359410"/>
                  </a:lnTo>
                  <a:lnTo>
                    <a:pt x="154444" y="364375"/>
                  </a:lnTo>
                  <a:lnTo>
                    <a:pt x="153073" y="364375"/>
                  </a:lnTo>
                  <a:lnTo>
                    <a:pt x="153098" y="364718"/>
                  </a:lnTo>
                  <a:lnTo>
                    <a:pt x="154127" y="364718"/>
                  </a:lnTo>
                  <a:lnTo>
                    <a:pt x="153162" y="365760"/>
                  </a:lnTo>
                  <a:lnTo>
                    <a:pt x="153098" y="364718"/>
                  </a:lnTo>
                  <a:lnTo>
                    <a:pt x="152984" y="363220"/>
                  </a:lnTo>
                  <a:lnTo>
                    <a:pt x="152425" y="364375"/>
                  </a:lnTo>
                  <a:lnTo>
                    <a:pt x="152247" y="364375"/>
                  </a:lnTo>
                  <a:lnTo>
                    <a:pt x="152247" y="364718"/>
                  </a:lnTo>
                  <a:lnTo>
                    <a:pt x="151142" y="367030"/>
                  </a:lnTo>
                  <a:lnTo>
                    <a:pt x="145008" y="370840"/>
                  </a:lnTo>
                  <a:lnTo>
                    <a:pt x="141808" y="374650"/>
                  </a:lnTo>
                  <a:lnTo>
                    <a:pt x="141630" y="374650"/>
                  </a:lnTo>
                  <a:lnTo>
                    <a:pt x="140347" y="377190"/>
                  </a:lnTo>
                  <a:lnTo>
                    <a:pt x="139484" y="375920"/>
                  </a:lnTo>
                  <a:lnTo>
                    <a:pt x="134620" y="379730"/>
                  </a:lnTo>
                  <a:lnTo>
                    <a:pt x="130810" y="384810"/>
                  </a:lnTo>
                  <a:lnTo>
                    <a:pt x="126238" y="389890"/>
                  </a:lnTo>
                  <a:lnTo>
                    <a:pt x="125742" y="388620"/>
                  </a:lnTo>
                  <a:lnTo>
                    <a:pt x="124066" y="391160"/>
                  </a:lnTo>
                  <a:lnTo>
                    <a:pt x="121412" y="393700"/>
                  </a:lnTo>
                  <a:lnTo>
                    <a:pt x="118706" y="396240"/>
                  </a:lnTo>
                  <a:lnTo>
                    <a:pt x="113207" y="396240"/>
                  </a:lnTo>
                  <a:lnTo>
                    <a:pt x="118300" y="389890"/>
                  </a:lnTo>
                  <a:lnTo>
                    <a:pt x="124091" y="384810"/>
                  </a:lnTo>
                  <a:lnTo>
                    <a:pt x="130086" y="379730"/>
                  </a:lnTo>
                  <a:lnTo>
                    <a:pt x="132295" y="378460"/>
                  </a:lnTo>
                  <a:lnTo>
                    <a:pt x="134505" y="375920"/>
                  </a:lnTo>
                  <a:lnTo>
                    <a:pt x="136893" y="374650"/>
                  </a:lnTo>
                  <a:lnTo>
                    <a:pt x="137147" y="374650"/>
                  </a:lnTo>
                  <a:lnTo>
                    <a:pt x="137401" y="373354"/>
                  </a:lnTo>
                  <a:lnTo>
                    <a:pt x="137655" y="373354"/>
                  </a:lnTo>
                  <a:lnTo>
                    <a:pt x="138163" y="372110"/>
                  </a:lnTo>
                  <a:lnTo>
                    <a:pt x="138239" y="370840"/>
                  </a:lnTo>
                  <a:lnTo>
                    <a:pt x="138341" y="369379"/>
                  </a:lnTo>
                  <a:lnTo>
                    <a:pt x="138468" y="368300"/>
                  </a:lnTo>
                  <a:lnTo>
                    <a:pt x="138607" y="367030"/>
                  </a:lnTo>
                  <a:lnTo>
                    <a:pt x="140423" y="364718"/>
                  </a:lnTo>
                  <a:lnTo>
                    <a:pt x="152247" y="364718"/>
                  </a:lnTo>
                  <a:lnTo>
                    <a:pt x="152247" y="364375"/>
                  </a:lnTo>
                  <a:lnTo>
                    <a:pt x="143979" y="364375"/>
                  </a:lnTo>
                  <a:lnTo>
                    <a:pt x="146050" y="361683"/>
                  </a:lnTo>
                  <a:lnTo>
                    <a:pt x="145935" y="362724"/>
                  </a:lnTo>
                  <a:lnTo>
                    <a:pt x="145884" y="363220"/>
                  </a:lnTo>
                  <a:lnTo>
                    <a:pt x="146786" y="361683"/>
                  </a:lnTo>
                  <a:lnTo>
                    <a:pt x="146875" y="361543"/>
                  </a:lnTo>
                  <a:lnTo>
                    <a:pt x="147370" y="360680"/>
                  </a:lnTo>
                  <a:lnTo>
                    <a:pt x="151231" y="359410"/>
                  </a:lnTo>
                  <a:lnTo>
                    <a:pt x="152666" y="355600"/>
                  </a:lnTo>
                  <a:lnTo>
                    <a:pt x="153149" y="356857"/>
                  </a:lnTo>
                  <a:lnTo>
                    <a:pt x="153555" y="355600"/>
                  </a:lnTo>
                  <a:lnTo>
                    <a:pt x="153631" y="355371"/>
                  </a:lnTo>
                  <a:lnTo>
                    <a:pt x="153962" y="354330"/>
                  </a:lnTo>
                  <a:lnTo>
                    <a:pt x="154673" y="354330"/>
                  </a:lnTo>
                  <a:lnTo>
                    <a:pt x="154901" y="354952"/>
                  </a:lnTo>
                  <a:lnTo>
                    <a:pt x="155549" y="354330"/>
                  </a:lnTo>
                  <a:lnTo>
                    <a:pt x="164820" y="345440"/>
                  </a:lnTo>
                  <a:lnTo>
                    <a:pt x="175183" y="335280"/>
                  </a:lnTo>
                  <a:lnTo>
                    <a:pt x="185483" y="323850"/>
                  </a:lnTo>
                  <a:lnTo>
                    <a:pt x="195872" y="313690"/>
                  </a:lnTo>
                  <a:lnTo>
                    <a:pt x="209397" y="313690"/>
                  </a:lnTo>
                  <a:lnTo>
                    <a:pt x="209397" y="304863"/>
                  </a:lnTo>
                  <a:lnTo>
                    <a:pt x="195249" y="306070"/>
                  </a:lnTo>
                  <a:lnTo>
                    <a:pt x="196888" y="304800"/>
                  </a:lnTo>
                  <a:lnTo>
                    <a:pt x="175856" y="304800"/>
                  </a:lnTo>
                  <a:lnTo>
                    <a:pt x="175856" y="312420"/>
                  </a:lnTo>
                  <a:lnTo>
                    <a:pt x="165773" y="323850"/>
                  </a:lnTo>
                  <a:lnTo>
                    <a:pt x="156057" y="335280"/>
                  </a:lnTo>
                  <a:lnTo>
                    <a:pt x="146215" y="346710"/>
                  </a:lnTo>
                  <a:lnTo>
                    <a:pt x="135737" y="356857"/>
                  </a:lnTo>
                  <a:lnTo>
                    <a:pt x="132867" y="359168"/>
                  </a:lnTo>
                  <a:lnTo>
                    <a:pt x="132867" y="368300"/>
                  </a:lnTo>
                  <a:lnTo>
                    <a:pt x="132054" y="369570"/>
                  </a:lnTo>
                  <a:lnTo>
                    <a:pt x="129019" y="373037"/>
                  </a:lnTo>
                  <a:lnTo>
                    <a:pt x="129095" y="372110"/>
                  </a:lnTo>
                  <a:lnTo>
                    <a:pt x="132867" y="368300"/>
                  </a:lnTo>
                  <a:lnTo>
                    <a:pt x="132867" y="359168"/>
                  </a:lnTo>
                  <a:lnTo>
                    <a:pt x="130975" y="360680"/>
                  </a:lnTo>
                  <a:lnTo>
                    <a:pt x="128016" y="364375"/>
                  </a:lnTo>
                  <a:lnTo>
                    <a:pt x="127736" y="364375"/>
                  </a:lnTo>
                  <a:lnTo>
                    <a:pt x="127736" y="364718"/>
                  </a:lnTo>
                  <a:lnTo>
                    <a:pt x="126911" y="365760"/>
                  </a:lnTo>
                  <a:lnTo>
                    <a:pt x="126847" y="375920"/>
                  </a:lnTo>
                  <a:lnTo>
                    <a:pt x="123393" y="381000"/>
                  </a:lnTo>
                  <a:lnTo>
                    <a:pt x="119862" y="384810"/>
                  </a:lnTo>
                  <a:lnTo>
                    <a:pt x="116306" y="385914"/>
                  </a:lnTo>
                  <a:lnTo>
                    <a:pt x="115963" y="385914"/>
                  </a:lnTo>
                  <a:lnTo>
                    <a:pt x="114363" y="387350"/>
                  </a:lnTo>
                  <a:lnTo>
                    <a:pt x="126847" y="375920"/>
                  </a:lnTo>
                  <a:lnTo>
                    <a:pt x="126847" y="365848"/>
                  </a:lnTo>
                  <a:lnTo>
                    <a:pt x="123012" y="370840"/>
                  </a:lnTo>
                  <a:lnTo>
                    <a:pt x="119087" y="374650"/>
                  </a:lnTo>
                  <a:lnTo>
                    <a:pt x="115849" y="379730"/>
                  </a:lnTo>
                  <a:lnTo>
                    <a:pt x="111810" y="383540"/>
                  </a:lnTo>
                  <a:lnTo>
                    <a:pt x="111785" y="383349"/>
                  </a:lnTo>
                  <a:lnTo>
                    <a:pt x="111607" y="382270"/>
                  </a:lnTo>
                  <a:lnTo>
                    <a:pt x="110286" y="385673"/>
                  </a:lnTo>
                  <a:lnTo>
                    <a:pt x="110401" y="385914"/>
                  </a:lnTo>
                  <a:lnTo>
                    <a:pt x="105816" y="388620"/>
                  </a:lnTo>
                  <a:lnTo>
                    <a:pt x="102476" y="392430"/>
                  </a:lnTo>
                  <a:lnTo>
                    <a:pt x="99352" y="394970"/>
                  </a:lnTo>
                  <a:lnTo>
                    <a:pt x="97866" y="396240"/>
                  </a:lnTo>
                  <a:lnTo>
                    <a:pt x="96189" y="396240"/>
                  </a:lnTo>
                  <a:lnTo>
                    <a:pt x="102476" y="388620"/>
                  </a:lnTo>
                  <a:lnTo>
                    <a:pt x="109143" y="382270"/>
                  </a:lnTo>
                  <a:lnTo>
                    <a:pt x="116078" y="375920"/>
                  </a:lnTo>
                  <a:lnTo>
                    <a:pt x="123126" y="369570"/>
                  </a:lnTo>
                  <a:lnTo>
                    <a:pt x="123190" y="369379"/>
                  </a:lnTo>
                  <a:lnTo>
                    <a:pt x="123939" y="367030"/>
                  </a:lnTo>
                  <a:lnTo>
                    <a:pt x="124015" y="365760"/>
                  </a:lnTo>
                  <a:lnTo>
                    <a:pt x="124079" y="364718"/>
                  </a:lnTo>
                  <a:lnTo>
                    <a:pt x="127736" y="364718"/>
                  </a:lnTo>
                  <a:lnTo>
                    <a:pt x="127736" y="364375"/>
                  </a:lnTo>
                  <a:lnTo>
                    <a:pt x="124091" y="364375"/>
                  </a:lnTo>
                  <a:lnTo>
                    <a:pt x="124167" y="363220"/>
                  </a:lnTo>
                  <a:lnTo>
                    <a:pt x="124841" y="360680"/>
                  </a:lnTo>
                  <a:lnTo>
                    <a:pt x="125336" y="360680"/>
                  </a:lnTo>
                  <a:lnTo>
                    <a:pt x="124968" y="361950"/>
                  </a:lnTo>
                  <a:lnTo>
                    <a:pt x="126009" y="360680"/>
                  </a:lnTo>
                  <a:lnTo>
                    <a:pt x="127050" y="359410"/>
                  </a:lnTo>
                  <a:lnTo>
                    <a:pt x="130594" y="358140"/>
                  </a:lnTo>
                  <a:lnTo>
                    <a:pt x="130708" y="357924"/>
                  </a:lnTo>
                  <a:lnTo>
                    <a:pt x="132638" y="354330"/>
                  </a:lnTo>
                  <a:lnTo>
                    <a:pt x="132753" y="354952"/>
                  </a:lnTo>
                  <a:lnTo>
                    <a:pt x="132854" y="355371"/>
                  </a:lnTo>
                  <a:lnTo>
                    <a:pt x="133477" y="354330"/>
                  </a:lnTo>
                  <a:lnTo>
                    <a:pt x="134264" y="353060"/>
                  </a:lnTo>
                  <a:lnTo>
                    <a:pt x="138290" y="351790"/>
                  </a:lnTo>
                  <a:lnTo>
                    <a:pt x="139801" y="347980"/>
                  </a:lnTo>
                  <a:lnTo>
                    <a:pt x="140296" y="347980"/>
                  </a:lnTo>
                  <a:lnTo>
                    <a:pt x="141427" y="345440"/>
                  </a:lnTo>
                  <a:lnTo>
                    <a:pt x="142532" y="346710"/>
                  </a:lnTo>
                  <a:lnTo>
                    <a:pt x="143611" y="345440"/>
                  </a:lnTo>
                  <a:lnTo>
                    <a:pt x="148996" y="339090"/>
                  </a:lnTo>
                  <a:lnTo>
                    <a:pt x="156502" y="331470"/>
                  </a:lnTo>
                  <a:lnTo>
                    <a:pt x="172504" y="312420"/>
                  </a:lnTo>
                  <a:lnTo>
                    <a:pt x="175856" y="312420"/>
                  </a:lnTo>
                  <a:lnTo>
                    <a:pt x="175856" y="304800"/>
                  </a:lnTo>
                  <a:lnTo>
                    <a:pt x="167233" y="304800"/>
                  </a:lnTo>
                  <a:lnTo>
                    <a:pt x="168986" y="303530"/>
                  </a:lnTo>
                  <a:lnTo>
                    <a:pt x="170256" y="303530"/>
                  </a:lnTo>
                  <a:lnTo>
                    <a:pt x="173405" y="300990"/>
                  </a:lnTo>
                  <a:lnTo>
                    <a:pt x="176555" y="298450"/>
                  </a:lnTo>
                  <a:lnTo>
                    <a:pt x="179717" y="295910"/>
                  </a:lnTo>
                  <a:lnTo>
                    <a:pt x="195287" y="284480"/>
                  </a:lnTo>
                  <a:lnTo>
                    <a:pt x="202704" y="279400"/>
                  </a:lnTo>
                  <a:lnTo>
                    <a:pt x="212940" y="271780"/>
                  </a:lnTo>
                  <a:lnTo>
                    <a:pt x="214464" y="271780"/>
                  </a:lnTo>
                  <a:lnTo>
                    <a:pt x="203047" y="279400"/>
                  </a:lnTo>
                  <a:lnTo>
                    <a:pt x="203225" y="280670"/>
                  </a:lnTo>
                  <a:lnTo>
                    <a:pt x="206375" y="278130"/>
                  </a:lnTo>
                  <a:lnTo>
                    <a:pt x="209080" y="275590"/>
                  </a:lnTo>
                  <a:lnTo>
                    <a:pt x="211404" y="274320"/>
                  </a:lnTo>
                  <a:lnTo>
                    <a:pt x="211594" y="274129"/>
                  </a:lnTo>
                  <a:lnTo>
                    <a:pt x="213321" y="273050"/>
                  </a:lnTo>
                  <a:lnTo>
                    <a:pt x="212305" y="273786"/>
                  </a:lnTo>
                  <a:lnTo>
                    <a:pt x="213728" y="273050"/>
                  </a:lnTo>
                  <a:lnTo>
                    <a:pt x="212382" y="273786"/>
                  </a:lnTo>
                  <a:lnTo>
                    <a:pt x="211937" y="274129"/>
                  </a:lnTo>
                  <a:lnTo>
                    <a:pt x="211747" y="274129"/>
                  </a:lnTo>
                  <a:lnTo>
                    <a:pt x="211404" y="274320"/>
                  </a:lnTo>
                  <a:lnTo>
                    <a:pt x="213499" y="274320"/>
                  </a:lnTo>
                  <a:lnTo>
                    <a:pt x="215150" y="273050"/>
                  </a:lnTo>
                  <a:lnTo>
                    <a:pt x="216814" y="271780"/>
                  </a:lnTo>
                  <a:lnTo>
                    <a:pt x="219633" y="269240"/>
                  </a:lnTo>
                  <a:lnTo>
                    <a:pt x="221919" y="266700"/>
                  </a:lnTo>
                  <a:lnTo>
                    <a:pt x="223901" y="264490"/>
                  </a:lnTo>
                  <a:lnTo>
                    <a:pt x="224434" y="264160"/>
                  </a:lnTo>
                  <a:lnTo>
                    <a:pt x="230886" y="259080"/>
                  </a:lnTo>
                  <a:lnTo>
                    <a:pt x="234137" y="256527"/>
                  </a:lnTo>
                  <a:lnTo>
                    <a:pt x="238150" y="253377"/>
                  </a:lnTo>
                  <a:lnTo>
                    <a:pt x="241147" y="251460"/>
                  </a:lnTo>
                  <a:lnTo>
                    <a:pt x="243611" y="248920"/>
                  </a:lnTo>
                  <a:lnTo>
                    <a:pt x="237337" y="253885"/>
                  </a:lnTo>
                  <a:lnTo>
                    <a:pt x="233172" y="256527"/>
                  </a:lnTo>
                  <a:lnTo>
                    <a:pt x="235864" y="253911"/>
                  </a:lnTo>
                  <a:lnTo>
                    <a:pt x="242265" y="248920"/>
                  </a:lnTo>
                  <a:lnTo>
                    <a:pt x="246964" y="245110"/>
                  </a:lnTo>
                  <a:lnTo>
                    <a:pt x="255231" y="236220"/>
                  </a:lnTo>
                  <a:lnTo>
                    <a:pt x="258279" y="233680"/>
                  </a:lnTo>
                  <a:lnTo>
                    <a:pt x="256044" y="236220"/>
                  </a:lnTo>
                  <a:lnTo>
                    <a:pt x="252590" y="239915"/>
                  </a:lnTo>
                  <a:lnTo>
                    <a:pt x="251498" y="241300"/>
                  </a:lnTo>
                  <a:lnTo>
                    <a:pt x="253250" y="241300"/>
                  </a:lnTo>
                  <a:lnTo>
                    <a:pt x="257314" y="237490"/>
                  </a:lnTo>
                  <a:lnTo>
                    <a:pt x="253733" y="241300"/>
                  </a:lnTo>
                  <a:lnTo>
                    <a:pt x="258013" y="237490"/>
                  </a:lnTo>
                  <a:lnTo>
                    <a:pt x="259435" y="236220"/>
                  </a:lnTo>
                  <a:lnTo>
                    <a:pt x="264388" y="231140"/>
                  </a:lnTo>
                  <a:lnTo>
                    <a:pt x="269024" y="226060"/>
                  </a:lnTo>
                  <a:lnTo>
                    <a:pt x="273735" y="220980"/>
                  </a:lnTo>
                  <a:lnTo>
                    <a:pt x="273735" y="222250"/>
                  </a:lnTo>
                  <a:lnTo>
                    <a:pt x="274701" y="220980"/>
                  </a:lnTo>
                  <a:lnTo>
                    <a:pt x="280416" y="213360"/>
                  </a:lnTo>
                  <a:lnTo>
                    <a:pt x="285521" y="207010"/>
                  </a:lnTo>
                  <a:lnTo>
                    <a:pt x="286537" y="205740"/>
                  </a:lnTo>
                  <a:lnTo>
                    <a:pt x="292036" y="196850"/>
                  </a:lnTo>
                  <a:lnTo>
                    <a:pt x="292874" y="195529"/>
                  </a:lnTo>
                  <a:lnTo>
                    <a:pt x="293573" y="194310"/>
                  </a:lnTo>
                  <a:lnTo>
                    <a:pt x="295173" y="191770"/>
                  </a:lnTo>
                  <a:lnTo>
                    <a:pt x="296354" y="189890"/>
                  </a:lnTo>
                  <a:lnTo>
                    <a:pt x="296621" y="189623"/>
                  </a:lnTo>
                  <a:lnTo>
                    <a:pt x="296786" y="189204"/>
                  </a:lnTo>
                  <a:lnTo>
                    <a:pt x="296976" y="188912"/>
                  </a:lnTo>
                  <a:lnTo>
                    <a:pt x="298310" y="185420"/>
                  </a:lnTo>
                  <a:lnTo>
                    <a:pt x="299504" y="184150"/>
                  </a:lnTo>
                  <a:lnTo>
                    <a:pt x="300202" y="182880"/>
                  </a:lnTo>
                  <a:lnTo>
                    <a:pt x="300901" y="181610"/>
                  </a:lnTo>
                  <a:lnTo>
                    <a:pt x="302183" y="179070"/>
                  </a:lnTo>
                  <a:lnTo>
                    <a:pt x="302793" y="177800"/>
                  </a:lnTo>
                  <a:lnTo>
                    <a:pt x="303022" y="176530"/>
                  </a:lnTo>
                  <a:lnTo>
                    <a:pt x="305739" y="170180"/>
                  </a:lnTo>
                  <a:lnTo>
                    <a:pt x="307301" y="163830"/>
                  </a:lnTo>
                  <a:lnTo>
                    <a:pt x="308622" y="159842"/>
                  </a:lnTo>
                  <a:lnTo>
                    <a:pt x="308711" y="159067"/>
                  </a:lnTo>
                  <a:lnTo>
                    <a:pt x="308762" y="158737"/>
                  </a:lnTo>
                  <a:lnTo>
                    <a:pt x="308965" y="157480"/>
                  </a:lnTo>
                  <a:lnTo>
                    <a:pt x="310121" y="152400"/>
                  </a:lnTo>
                  <a:lnTo>
                    <a:pt x="310413" y="151130"/>
                  </a:lnTo>
                  <a:lnTo>
                    <a:pt x="311238" y="146050"/>
                  </a:lnTo>
                  <a:lnTo>
                    <a:pt x="311416" y="147320"/>
                  </a:lnTo>
                  <a:lnTo>
                    <a:pt x="311416" y="146050"/>
                  </a:lnTo>
                  <a:lnTo>
                    <a:pt x="311480" y="142379"/>
                  </a:lnTo>
                  <a:lnTo>
                    <a:pt x="311569" y="140970"/>
                  </a:lnTo>
                  <a:lnTo>
                    <a:pt x="311645" y="139890"/>
                  </a:lnTo>
                  <a:lnTo>
                    <a:pt x="311746" y="138430"/>
                  </a:lnTo>
                  <a:lnTo>
                    <a:pt x="311823" y="137160"/>
                  </a:lnTo>
                  <a:lnTo>
                    <a:pt x="311746" y="135890"/>
                  </a:lnTo>
                  <a:lnTo>
                    <a:pt x="311670" y="134620"/>
                  </a:lnTo>
                  <a:lnTo>
                    <a:pt x="311594" y="133350"/>
                  </a:lnTo>
                  <a:lnTo>
                    <a:pt x="311518" y="132080"/>
                  </a:lnTo>
                  <a:lnTo>
                    <a:pt x="311480" y="131445"/>
                  </a:lnTo>
                  <a:lnTo>
                    <a:pt x="311353" y="125730"/>
                  </a:lnTo>
                  <a:lnTo>
                    <a:pt x="311150" y="124663"/>
                  </a:lnTo>
                  <a:lnTo>
                    <a:pt x="311150" y="142240"/>
                  </a:lnTo>
                  <a:lnTo>
                    <a:pt x="311061" y="143510"/>
                  </a:lnTo>
                  <a:lnTo>
                    <a:pt x="310959" y="144780"/>
                  </a:lnTo>
                  <a:lnTo>
                    <a:pt x="310870" y="146050"/>
                  </a:lnTo>
                  <a:lnTo>
                    <a:pt x="310769" y="147320"/>
                  </a:lnTo>
                  <a:lnTo>
                    <a:pt x="310718" y="147535"/>
                  </a:lnTo>
                  <a:lnTo>
                    <a:pt x="310134" y="149860"/>
                  </a:lnTo>
                  <a:lnTo>
                    <a:pt x="310057" y="150317"/>
                  </a:lnTo>
                  <a:lnTo>
                    <a:pt x="309689" y="152400"/>
                  </a:lnTo>
                  <a:lnTo>
                    <a:pt x="309803" y="151130"/>
                  </a:lnTo>
                  <a:lnTo>
                    <a:pt x="309867" y="150317"/>
                  </a:lnTo>
                  <a:lnTo>
                    <a:pt x="309930" y="149656"/>
                  </a:lnTo>
                  <a:lnTo>
                    <a:pt x="310057" y="148590"/>
                  </a:lnTo>
                  <a:lnTo>
                    <a:pt x="310184" y="147535"/>
                  </a:lnTo>
                  <a:lnTo>
                    <a:pt x="310210" y="147320"/>
                  </a:lnTo>
                  <a:lnTo>
                    <a:pt x="310362" y="146050"/>
                  </a:lnTo>
                  <a:lnTo>
                    <a:pt x="310502" y="144780"/>
                  </a:lnTo>
                  <a:lnTo>
                    <a:pt x="310654" y="143510"/>
                  </a:lnTo>
                  <a:lnTo>
                    <a:pt x="310121" y="144780"/>
                  </a:lnTo>
                  <a:lnTo>
                    <a:pt x="310070" y="142240"/>
                  </a:lnTo>
                  <a:lnTo>
                    <a:pt x="310299" y="140970"/>
                  </a:lnTo>
                  <a:lnTo>
                    <a:pt x="310743" y="138430"/>
                  </a:lnTo>
                  <a:lnTo>
                    <a:pt x="310857" y="139700"/>
                  </a:lnTo>
                  <a:lnTo>
                    <a:pt x="310972" y="140970"/>
                  </a:lnTo>
                  <a:lnTo>
                    <a:pt x="311150" y="142240"/>
                  </a:lnTo>
                  <a:lnTo>
                    <a:pt x="311150" y="124663"/>
                  </a:lnTo>
                  <a:lnTo>
                    <a:pt x="311111" y="124460"/>
                  </a:lnTo>
                  <a:lnTo>
                    <a:pt x="310743" y="121920"/>
                  </a:lnTo>
                  <a:lnTo>
                    <a:pt x="310781" y="115570"/>
                  </a:lnTo>
                  <a:lnTo>
                    <a:pt x="310680" y="114300"/>
                  </a:lnTo>
                  <a:lnTo>
                    <a:pt x="310857" y="115570"/>
                  </a:lnTo>
                  <a:lnTo>
                    <a:pt x="311162" y="116840"/>
                  </a:lnTo>
                  <a:lnTo>
                    <a:pt x="311111" y="115570"/>
                  </a:lnTo>
                  <a:lnTo>
                    <a:pt x="310921" y="114300"/>
                  </a:lnTo>
                  <a:lnTo>
                    <a:pt x="310896" y="114122"/>
                  </a:lnTo>
                  <a:lnTo>
                    <a:pt x="310743" y="113030"/>
                  </a:lnTo>
                  <a:lnTo>
                    <a:pt x="310565" y="113030"/>
                  </a:lnTo>
                  <a:lnTo>
                    <a:pt x="310502" y="111760"/>
                  </a:lnTo>
                  <a:lnTo>
                    <a:pt x="310426" y="110490"/>
                  </a:lnTo>
                  <a:lnTo>
                    <a:pt x="310311" y="109220"/>
                  </a:lnTo>
                  <a:lnTo>
                    <a:pt x="310184" y="107899"/>
                  </a:lnTo>
                  <a:lnTo>
                    <a:pt x="310019" y="109220"/>
                  </a:lnTo>
                  <a:lnTo>
                    <a:pt x="309765" y="107899"/>
                  </a:lnTo>
                  <a:lnTo>
                    <a:pt x="309524" y="106680"/>
                  </a:lnTo>
                  <a:lnTo>
                    <a:pt x="309156" y="105346"/>
                  </a:lnTo>
                  <a:lnTo>
                    <a:pt x="308927" y="104140"/>
                  </a:lnTo>
                  <a:lnTo>
                    <a:pt x="307784" y="96494"/>
                  </a:lnTo>
                  <a:lnTo>
                    <a:pt x="307416" y="95250"/>
                  </a:lnTo>
                  <a:lnTo>
                    <a:pt x="306425" y="91986"/>
                  </a:lnTo>
                  <a:lnTo>
                    <a:pt x="306425" y="125730"/>
                  </a:lnTo>
                  <a:lnTo>
                    <a:pt x="306425" y="127000"/>
                  </a:lnTo>
                  <a:lnTo>
                    <a:pt x="306285" y="127177"/>
                  </a:lnTo>
                  <a:lnTo>
                    <a:pt x="306285" y="135890"/>
                  </a:lnTo>
                  <a:lnTo>
                    <a:pt x="306146" y="134620"/>
                  </a:lnTo>
                  <a:lnTo>
                    <a:pt x="306057" y="137160"/>
                  </a:lnTo>
                  <a:lnTo>
                    <a:pt x="305943" y="138430"/>
                  </a:lnTo>
                  <a:lnTo>
                    <a:pt x="305828" y="139700"/>
                  </a:lnTo>
                  <a:lnTo>
                    <a:pt x="305701" y="140970"/>
                  </a:lnTo>
                  <a:lnTo>
                    <a:pt x="305587" y="142240"/>
                  </a:lnTo>
                  <a:lnTo>
                    <a:pt x="305473" y="142379"/>
                  </a:lnTo>
                  <a:lnTo>
                    <a:pt x="302387" y="146050"/>
                  </a:lnTo>
                  <a:lnTo>
                    <a:pt x="302818" y="144780"/>
                  </a:lnTo>
                  <a:lnTo>
                    <a:pt x="302171" y="145465"/>
                  </a:lnTo>
                  <a:lnTo>
                    <a:pt x="302171" y="160032"/>
                  </a:lnTo>
                  <a:lnTo>
                    <a:pt x="302044" y="161290"/>
                  </a:lnTo>
                  <a:lnTo>
                    <a:pt x="301663" y="163830"/>
                  </a:lnTo>
                  <a:lnTo>
                    <a:pt x="301193" y="165100"/>
                  </a:lnTo>
                  <a:lnTo>
                    <a:pt x="299656" y="166370"/>
                  </a:lnTo>
                  <a:lnTo>
                    <a:pt x="299656" y="182880"/>
                  </a:lnTo>
                  <a:lnTo>
                    <a:pt x="299123" y="184150"/>
                  </a:lnTo>
                  <a:lnTo>
                    <a:pt x="299300" y="182880"/>
                  </a:lnTo>
                  <a:lnTo>
                    <a:pt x="299656" y="182880"/>
                  </a:lnTo>
                  <a:lnTo>
                    <a:pt x="299656" y="166370"/>
                  </a:lnTo>
                  <a:lnTo>
                    <a:pt x="295884" y="169481"/>
                  </a:lnTo>
                  <a:lnTo>
                    <a:pt x="295884" y="177038"/>
                  </a:lnTo>
                  <a:lnTo>
                    <a:pt x="295109" y="179070"/>
                  </a:lnTo>
                  <a:lnTo>
                    <a:pt x="289598" y="183794"/>
                  </a:lnTo>
                  <a:lnTo>
                    <a:pt x="289598" y="189204"/>
                  </a:lnTo>
                  <a:lnTo>
                    <a:pt x="288975" y="190500"/>
                  </a:lnTo>
                  <a:lnTo>
                    <a:pt x="288124" y="191770"/>
                  </a:lnTo>
                  <a:lnTo>
                    <a:pt x="288747" y="190500"/>
                  </a:lnTo>
                  <a:lnTo>
                    <a:pt x="289026" y="189204"/>
                  </a:lnTo>
                  <a:lnTo>
                    <a:pt x="289598" y="189204"/>
                  </a:lnTo>
                  <a:lnTo>
                    <a:pt x="289598" y="183794"/>
                  </a:lnTo>
                  <a:lnTo>
                    <a:pt x="289179" y="184150"/>
                  </a:lnTo>
                  <a:lnTo>
                    <a:pt x="288074" y="185369"/>
                  </a:lnTo>
                  <a:lnTo>
                    <a:pt x="288074" y="190500"/>
                  </a:lnTo>
                  <a:lnTo>
                    <a:pt x="287426" y="191770"/>
                  </a:lnTo>
                  <a:lnTo>
                    <a:pt x="285153" y="193916"/>
                  </a:lnTo>
                  <a:lnTo>
                    <a:pt x="286423" y="191770"/>
                  </a:lnTo>
                  <a:lnTo>
                    <a:pt x="287756" y="190500"/>
                  </a:lnTo>
                  <a:lnTo>
                    <a:pt x="288074" y="190500"/>
                  </a:lnTo>
                  <a:lnTo>
                    <a:pt x="288074" y="185369"/>
                  </a:lnTo>
                  <a:lnTo>
                    <a:pt x="283413" y="190500"/>
                  </a:lnTo>
                  <a:lnTo>
                    <a:pt x="277926" y="196850"/>
                  </a:lnTo>
                  <a:lnTo>
                    <a:pt x="276034" y="198755"/>
                  </a:lnTo>
                  <a:lnTo>
                    <a:pt x="276034" y="207010"/>
                  </a:lnTo>
                  <a:lnTo>
                    <a:pt x="273507" y="209892"/>
                  </a:lnTo>
                  <a:lnTo>
                    <a:pt x="273253" y="210185"/>
                  </a:lnTo>
                  <a:lnTo>
                    <a:pt x="275793" y="207010"/>
                  </a:lnTo>
                  <a:lnTo>
                    <a:pt x="276034" y="207010"/>
                  </a:lnTo>
                  <a:lnTo>
                    <a:pt x="276034" y="198755"/>
                  </a:lnTo>
                  <a:lnTo>
                    <a:pt x="272859" y="201930"/>
                  </a:lnTo>
                  <a:lnTo>
                    <a:pt x="266687" y="207695"/>
                  </a:lnTo>
                  <a:lnTo>
                    <a:pt x="266687" y="217258"/>
                  </a:lnTo>
                  <a:lnTo>
                    <a:pt x="265658" y="218440"/>
                  </a:lnTo>
                  <a:lnTo>
                    <a:pt x="265239" y="218833"/>
                  </a:lnTo>
                  <a:lnTo>
                    <a:pt x="264541" y="219595"/>
                  </a:lnTo>
                  <a:lnTo>
                    <a:pt x="264502" y="220980"/>
                  </a:lnTo>
                  <a:lnTo>
                    <a:pt x="255752" y="228600"/>
                  </a:lnTo>
                  <a:lnTo>
                    <a:pt x="251612" y="233680"/>
                  </a:lnTo>
                  <a:lnTo>
                    <a:pt x="252056" y="232410"/>
                  </a:lnTo>
                  <a:lnTo>
                    <a:pt x="251383" y="233680"/>
                  </a:lnTo>
                  <a:lnTo>
                    <a:pt x="250215" y="233680"/>
                  </a:lnTo>
                  <a:lnTo>
                    <a:pt x="256184" y="227330"/>
                  </a:lnTo>
                  <a:lnTo>
                    <a:pt x="265239" y="218833"/>
                  </a:lnTo>
                  <a:lnTo>
                    <a:pt x="266687" y="217258"/>
                  </a:lnTo>
                  <a:lnTo>
                    <a:pt x="266687" y="207695"/>
                  </a:lnTo>
                  <a:lnTo>
                    <a:pt x="266052" y="208280"/>
                  </a:lnTo>
                  <a:lnTo>
                    <a:pt x="259168" y="215900"/>
                  </a:lnTo>
                  <a:lnTo>
                    <a:pt x="252222" y="222250"/>
                  </a:lnTo>
                  <a:lnTo>
                    <a:pt x="245249" y="229870"/>
                  </a:lnTo>
                  <a:lnTo>
                    <a:pt x="233184" y="242570"/>
                  </a:lnTo>
                  <a:lnTo>
                    <a:pt x="227215" y="248920"/>
                  </a:lnTo>
                  <a:lnTo>
                    <a:pt x="221348" y="255270"/>
                  </a:lnTo>
                  <a:lnTo>
                    <a:pt x="217449" y="259080"/>
                  </a:lnTo>
                  <a:lnTo>
                    <a:pt x="217398" y="257581"/>
                  </a:lnTo>
                  <a:lnTo>
                    <a:pt x="216674" y="259080"/>
                  </a:lnTo>
                  <a:lnTo>
                    <a:pt x="216027" y="260350"/>
                  </a:lnTo>
                  <a:lnTo>
                    <a:pt x="215392" y="260350"/>
                  </a:lnTo>
                  <a:lnTo>
                    <a:pt x="213410" y="262890"/>
                  </a:lnTo>
                  <a:lnTo>
                    <a:pt x="209511" y="265430"/>
                  </a:lnTo>
                  <a:lnTo>
                    <a:pt x="205854" y="267970"/>
                  </a:lnTo>
                  <a:lnTo>
                    <a:pt x="202476" y="270510"/>
                  </a:lnTo>
                  <a:lnTo>
                    <a:pt x="200317" y="271780"/>
                  </a:lnTo>
                  <a:lnTo>
                    <a:pt x="210032" y="261620"/>
                  </a:lnTo>
                  <a:lnTo>
                    <a:pt x="220192" y="251460"/>
                  </a:lnTo>
                  <a:lnTo>
                    <a:pt x="227609" y="243840"/>
                  </a:lnTo>
                  <a:lnTo>
                    <a:pt x="230085" y="241300"/>
                  </a:lnTo>
                  <a:lnTo>
                    <a:pt x="239014" y="231140"/>
                  </a:lnTo>
                  <a:lnTo>
                    <a:pt x="251802" y="218440"/>
                  </a:lnTo>
                  <a:lnTo>
                    <a:pt x="263690" y="207010"/>
                  </a:lnTo>
                  <a:lnTo>
                    <a:pt x="269024" y="201930"/>
                  </a:lnTo>
                  <a:lnTo>
                    <a:pt x="271691" y="199390"/>
                  </a:lnTo>
                  <a:lnTo>
                    <a:pt x="275539" y="195745"/>
                  </a:lnTo>
                  <a:lnTo>
                    <a:pt x="278371" y="193040"/>
                  </a:lnTo>
                  <a:lnTo>
                    <a:pt x="287629" y="184150"/>
                  </a:lnTo>
                  <a:lnTo>
                    <a:pt x="291592" y="180340"/>
                  </a:lnTo>
                  <a:lnTo>
                    <a:pt x="295884" y="177038"/>
                  </a:lnTo>
                  <a:lnTo>
                    <a:pt x="295884" y="169481"/>
                  </a:lnTo>
                  <a:lnTo>
                    <a:pt x="295021" y="170180"/>
                  </a:lnTo>
                  <a:lnTo>
                    <a:pt x="289902" y="175260"/>
                  </a:lnTo>
                  <a:lnTo>
                    <a:pt x="288023" y="176530"/>
                  </a:lnTo>
                  <a:lnTo>
                    <a:pt x="286118" y="179070"/>
                  </a:lnTo>
                  <a:lnTo>
                    <a:pt x="285534" y="179070"/>
                  </a:lnTo>
                  <a:lnTo>
                    <a:pt x="284899" y="180340"/>
                  </a:lnTo>
                  <a:lnTo>
                    <a:pt x="283972" y="180340"/>
                  </a:lnTo>
                  <a:lnTo>
                    <a:pt x="281000" y="184150"/>
                  </a:lnTo>
                  <a:lnTo>
                    <a:pt x="280949" y="182880"/>
                  </a:lnTo>
                  <a:lnTo>
                    <a:pt x="275615" y="186690"/>
                  </a:lnTo>
                  <a:lnTo>
                    <a:pt x="271919" y="191770"/>
                  </a:lnTo>
                  <a:lnTo>
                    <a:pt x="267017" y="195745"/>
                  </a:lnTo>
                  <a:lnTo>
                    <a:pt x="267208" y="195529"/>
                  </a:lnTo>
                  <a:lnTo>
                    <a:pt x="267335" y="194310"/>
                  </a:lnTo>
                  <a:lnTo>
                    <a:pt x="266458" y="194310"/>
                  </a:lnTo>
                  <a:lnTo>
                    <a:pt x="264210" y="199390"/>
                  </a:lnTo>
                  <a:lnTo>
                    <a:pt x="260896" y="198475"/>
                  </a:lnTo>
                  <a:lnTo>
                    <a:pt x="261277" y="198120"/>
                  </a:lnTo>
                  <a:lnTo>
                    <a:pt x="269392" y="190500"/>
                  </a:lnTo>
                  <a:lnTo>
                    <a:pt x="273443" y="186690"/>
                  </a:lnTo>
                  <a:lnTo>
                    <a:pt x="279527" y="180340"/>
                  </a:lnTo>
                  <a:lnTo>
                    <a:pt x="279895" y="180340"/>
                  </a:lnTo>
                  <a:lnTo>
                    <a:pt x="285013" y="175260"/>
                  </a:lnTo>
                  <a:lnTo>
                    <a:pt x="290525" y="170180"/>
                  </a:lnTo>
                  <a:lnTo>
                    <a:pt x="296354" y="165100"/>
                  </a:lnTo>
                  <a:lnTo>
                    <a:pt x="299110" y="162699"/>
                  </a:lnTo>
                  <a:lnTo>
                    <a:pt x="302171" y="160032"/>
                  </a:lnTo>
                  <a:lnTo>
                    <a:pt x="302171" y="145465"/>
                  </a:lnTo>
                  <a:lnTo>
                    <a:pt x="299212" y="148590"/>
                  </a:lnTo>
                  <a:lnTo>
                    <a:pt x="292963" y="152400"/>
                  </a:lnTo>
                  <a:lnTo>
                    <a:pt x="288378" y="158737"/>
                  </a:lnTo>
                  <a:lnTo>
                    <a:pt x="284530" y="161366"/>
                  </a:lnTo>
                  <a:lnTo>
                    <a:pt x="284530" y="165976"/>
                  </a:lnTo>
                  <a:lnTo>
                    <a:pt x="281711" y="168808"/>
                  </a:lnTo>
                  <a:lnTo>
                    <a:pt x="281343" y="168808"/>
                  </a:lnTo>
                  <a:lnTo>
                    <a:pt x="278206" y="172720"/>
                  </a:lnTo>
                  <a:lnTo>
                    <a:pt x="274637" y="176530"/>
                  </a:lnTo>
                  <a:lnTo>
                    <a:pt x="270929" y="180340"/>
                  </a:lnTo>
                  <a:lnTo>
                    <a:pt x="270764" y="179070"/>
                  </a:lnTo>
                  <a:lnTo>
                    <a:pt x="270040" y="180340"/>
                  </a:lnTo>
                  <a:lnTo>
                    <a:pt x="269240" y="181610"/>
                  </a:lnTo>
                  <a:lnTo>
                    <a:pt x="268490" y="182880"/>
                  </a:lnTo>
                  <a:lnTo>
                    <a:pt x="264922" y="186169"/>
                  </a:lnTo>
                  <a:lnTo>
                    <a:pt x="264922" y="191084"/>
                  </a:lnTo>
                  <a:lnTo>
                    <a:pt x="264680" y="191770"/>
                  </a:lnTo>
                  <a:lnTo>
                    <a:pt x="264299" y="191770"/>
                  </a:lnTo>
                  <a:lnTo>
                    <a:pt x="261620" y="194310"/>
                  </a:lnTo>
                  <a:lnTo>
                    <a:pt x="260261" y="195554"/>
                  </a:lnTo>
                  <a:lnTo>
                    <a:pt x="260261" y="201930"/>
                  </a:lnTo>
                  <a:lnTo>
                    <a:pt x="259994" y="201930"/>
                  </a:lnTo>
                  <a:lnTo>
                    <a:pt x="259448" y="200787"/>
                  </a:lnTo>
                  <a:lnTo>
                    <a:pt x="257695" y="203200"/>
                  </a:lnTo>
                  <a:lnTo>
                    <a:pt x="255981" y="204355"/>
                  </a:lnTo>
                  <a:lnTo>
                    <a:pt x="253860" y="207010"/>
                  </a:lnTo>
                  <a:lnTo>
                    <a:pt x="254838" y="205740"/>
                  </a:lnTo>
                  <a:lnTo>
                    <a:pt x="255981" y="204355"/>
                  </a:lnTo>
                  <a:lnTo>
                    <a:pt x="257898" y="201930"/>
                  </a:lnTo>
                  <a:lnTo>
                    <a:pt x="258914" y="200660"/>
                  </a:lnTo>
                  <a:lnTo>
                    <a:pt x="259829" y="199390"/>
                  </a:lnTo>
                  <a:lnTo>
                    <a:pt x="259613" y="198120"/>
                  </a:lnTo>
                  <a:lnTo>
                    <a:pt x="259676" y="198475"/>
                  </a:lnTo>
                  <a:lnTo>
                    <a:pt x="259918" y="199390"/>
                  </a:lnTo>
                  <a:lnTo>
                    <a:pt x="260045" y="200660"/>
                  </a:lnTo>
                  <a:lnTo>
                    <a:pt x="260070" y="200787"/>
                  </a:lnTo>
                  <a:lnTo>
                    <a:pt x="260261" y="201930"/>
                  </a:lnTo>
                  <a:lnTo>
                    <a:pt x="260261" y="195554"/>
                  </a:lnTo>
                  <a:lnTo>
                    <a:pt x="256044" y="199390"/>
                  </a:lnTo>
                  <a:lnTo>
                    <a:pt x="256540" y="198120"/>
                  </a:lnTo>
                  <a:lnTo>
                    <a:pt x="257035" y="198120"/>
                  </a:lnTo>
                  <a:lnTo>
                    <a:pt x="257530" y="196850"/>
                  </a:lnTo>
                  <a:lnTo>
                    <a:pt x="259842" y="195745"/>
                  </a:lnTo>
                  <a:lnTo>
                    <a:pt x="260223" y="195529"/>
                  </a:lnTo>
                  <a:lnTo>
                    <a:pt x="264922" y="191084"/>
                  </a:lnTo>
                  <a:lnTo>
                    <a:pt x="264922" y="186169"/>
                  </a:lnTo>
                  <a:lnTo>
                    <a:pt x="257467" y="193040"/>
                  </a:lnTo>
                  <a:lnTo>
                    <a:pt x="255778" y="194652"/>
                  </a:lnTo>
                  <a:lnTo>
                    <a:pt x="255778" y="199390"/>
                  </a:lnTo>
                  <a:lnTo>
                    <a:pt x="253593" y="201930"/>
                  </a:lnTo>
                  <a:lnTo>
                    <a:pt x="254533" y="200660"/>
                  </a:lnTo>
                  <a:lnTo>
                    <a:pt x="255574" y="199390"/>
                  </a:lnTo>
                  <a:lnTo>
                    <a:pt x="255778" y="199390"/>
                  </a:lnTo>
                  <a:lnTo>
                    <a:pt x="255778" y="194652"/>
                  </a:lnTo>
                  <a:lnTo>
                    <a:pt x="252107" y="198120"/>
                  </a:lnTo>
                  <a:lnTo>
                    <a:pt x="247015" y="203200"/>
                  </a:lnTo>
                  <a:lnTo>
                    <a:pt x="246735" y="203504"/>
                  </a:lnTo>
                  <a:lnTo>
                    <a:pt x="246735" y="218440"/>
                  </a:lnTo>
                  <a:lnTo>
                    <a:pt x="241173" y="224790"/>
                  </a:lnTo>
                  <a:lnTo>
                    <a:pt x="235229" y="231140"/>
                  </a:lnTo>
                  <a:lnTo>
                    <a:pt x="229400" y="236220"/>
                  </a:lnTo>
                  <a:lnTo>
                    <a:pt x="224180" y="243840"/>
                  </a:lnTo>
                  <a:lnTo>
                    <a:pt x="223799" y="242570"/>
                  </a:lnTo>
                  <a:lnTo>
                    <a:pt x="215176" y="252730"/>
                  </a:lnTo>
                  <a:lnTo>
                    <a:pt x="205714" y="261620"/>
                  </a:lnTo>
                  <a:lnTo>
                    <a:pt x="195986" y="270510"/>
                  </a:lnTo>
                  <a:lnTo>
                    <a:pt x="186563" y="280670"/>
                  </a:lnTo>
                  <a:lnTo>
                    <a:pt x="184607" y="281940"/>
                  </a:lnTo>
                  <a:lnTo>
                    <a:pt x="181457" y="285750"/>
                  </a:lnTo>
                  <a:lnTo>
                    <a:pt x="176377" y="289560"/>
                  </a:lnTo>
                  <a:lnTo>
                    <a:pt x="171488" y="292100"/>
                  </a:lnTo>
                  <a:lnTo>
                    <a:pt x="166712" y="295910"/>
                  </a:lnTo>
                  <a:lnTo>
                    <a:pt x="164236" y="297497"/>
                  </a:lnTo>
                  <a:lnTo>
                    <a:pt x="164236" y="312420"/>
                  </a:lnTo>
                  <a:lnTo>
                    <a:pt x="155829" y="322580"/>
                  </a:lnTo>
                  <a:lnTo>
                    <a:pt x="147561" y="332740"/>
                  </a:lnTo>
                  <a:lnTo>
                    <a:pt x="139103" y="342900"/>
                  </a:lnTo>
                  <a:lnTo>
                    <a:pt x="122364" y="359410"/>
                  </a:lnTo>
                  <a:lnTo>
                    <a:pt x="118491" y="364375"/>
                  </a:lnTo>
                  <a:lnTo>
                    <a:pt x="118211" y="364375"/>
                  </a:lnTo>
                  <a:lnTo>
                    <a:pt x="118211" y="364718"/>
                  </a:lnTo>
                  <a:lnTo>
                    <a:pt x="115417" y="368300"/>
                  </a:lnTo>
                  <a:lnTo>
                    <a:pt x="108597" y="377190"/>
                  </a:lnTo>
                  <a:lnTo>
                    <a:pt x="101193" y="384810"/>
                  </a:lnTo>
                  <a:lnTo>
                    <a:pt x="96672" y="388620"/>
                  </a:lnTo>
                  <a:lnTo>
                    <a:pt x="92570" y="392430"/>
                  </a:lnTo>
                  <a:lnTo>
                    <a:pt x="88595" y="396240"/>
                  </a:lnTo>
                  <a:lnTo>
                    <a:pt x="81432" y="396240"/>
                  </a:lnTo>
                  <a:lnTo>
                    <a:pt x="88417" y="388620"/>
                  </a:lnTo>
                  <a:lnTo>
                    <a:pt x="97739" y="378460"/>
                  </a:lnTo>
                  <a:lnTo>
                    <a:pt x="102489" y="373354"/>
                  </a:lnTo>
                  <a:lnTo>
                    <a:pt x="106006" y="369570"/>
                  </a:lnTo>
                  <a:lnTo>
                    <a:pt x="110998" y="364718"/>
                  </a:lnTo>
                  <a:lnTo>
                    <a:pt x="118211" y="364718"/>
                  </a:lnTo>
                  <a:lnTo>
                    <a:pt x="118211" y="364375"/>
                  </a:lnTo>
                  <a:lnTo>
                    <a:pt x="111353" y="364375"/>
                  </a:lnTo>
                  <a:lnTo>
                    <a:pt x="121678" y="354330"/>
                  </a:lnTo>
                  <a:lnTo>
                    <a:pt x="126898" y="349250"/>
                  </a:lnTo>
                  <a:lnTo>
                    <a:pt x="128244" y="347980"/>
                  </a:lnTo>
                  <a:lnTo>
                    <a:pt x="139014" y="337820"/>
                  </a:lnTo>
                  <a:lnTo>
                    <a:pt x="150787" y="325120"/>
                  </a:lnTo>
                  <a:lnTo>
                    <a:pt x="162433" y="312420"/>
                  </a:lnTo>
                  <a:lnTo>
                    <a:pt x="164236" y="312420"/>
                  </a:lnTo>
                  <a:lnTo>
                    <a:pt x="164236" y="297497"/>
                  </a:lnTo>
                  <a:lnTo>
                    <a:pt x="162750" y="298450"/>
                  </a:lnTo>
                  <a:lnTo>
                    <a:pt x="166865" y="293370"/>
                  </a:lnTo>
                  <a:lnTo>
                    <a:pt x="168859" y="290830"/>
                  </a:lnTo>
                  <a:lnTo>
                    <a:pt x="169011" y="291985"/>
                  </a:lnTo>
                  <a:lnTo>
                    <a:pt x="170154" y="290830"/>
                  </a:lnTo>
                  <a:lnTo>
                    <a:pt x="173926" y="287020"/>
                  </a:lnTo>
                  <a:lnTo>
                    <a:pt x="179654" y="283210"/>
                  </a:lnTo>
                  <a:lnTo>
                    <a:pt x="184340" y="278130"/>
                  </a:lnTo>
                  <a:lnTo>
                    <a:pt x="184543" y="278130"/>
                  </a:lnTo>
                  <a:lnTo>
                    <a:pt x="193522" y="267970"/>
                  </a:lnTo>
                  <a:lnTo>
                    <a:pt x="213182" y="250190"/>
                  </a:lnTo>
                  <a:lnTo>
                    <a:pt x="218173" y="245110"/>
                  </a:lnTo>
                  <a:lnTo>
                    <a:pt x="221932" y="241300"/>
                  </a:lnTo>
                  <a:lnTo>
                    <a:pt x="223583" y="239915"/>
                  </a:lnTo>
                  <a:lnTo>
                    <a:pt x="224942" y="238760"/>
                  </a:lnTo>
                  <a:lnTo>
                    <a:pt x="227965" y="236220"/>
                  </a:lnTo>
                  <a:lnTo>
                    <a:pt x="234137" y="229870"/>
                  </a:lnTo>
                  <a:lnTo>
                    <a:pt x="240411" y="224790"/>
                  </a:lnTo>
                  <a:lnTo>
                    <a:pt x="246735" y="218440"/>
                  </a:lnTo>
                  <a:lnTo>
                    <a:pt x="246735" y="203504"/>
                  </a:lnTo>
                  <a:lnTo>
                    <a:pt x="242277" y="208280"/>
                  </a:lnTo>
                  <a:lnTo>
                    <a:pt x="237680" y="212090"/>
                  </a:lnTo>
                  <a:lnTo>
                    <a:pt x="233273" y="217170"/>
                  </a:lnTo>
                  <a:lnTo>
                    <a:pt x="229146" y="220980"/>
                  </a:lnTo>
                  <a:lnTo>
                    <a:pt x="227672" y="222250"/>
                  </a:lnTo>
                  <a:lnTo>
                    <a:pt x="226161" y="224790"/>
                  </a:lnTo>
                  <a:lnTo>
                    <a:pt x="224650" y="226060"/>
                  </a:lnTo>
                  <a:lnTo>
                    <a:pt x="218732" y="231203"/>
                  </a:lnTo>
                  <a:lnTo>
                    <a:pt x="218732" y="239915"/>
                  </a:lnTo>
                  <a:lnTo>
                    <a:pt x="218059" y="239915"/>
                  </a:lnTo>
                  <a:lnTo>
                    <a:pt x="218122" y="238760"/>
                  </a:lnTo>
                  <a:lnTo>
                    <a:pt x="218351" y="238760"/>
                  </a:lnTo>
                  <a:lnTo>
                    <a:pt x="218732" y="239915"/>
                  </a:lnTo>
                  <a:lnTo>
                    <a:pt x="218732" y="231203"/>
                  </a:lnTo>
                  <a:lnTo>
                    <a:pt x="217335" y="232410"/>
                  </a:lnTo>
                  <a:lnTo>
                    <a:pt x="213588" y="236258"/>
                  </a:lnTo>
                  <a:lnTo>
                    <a:pt x="213588" y="245110"/>
                  </a:lnTo>
                  <a:lnTo>
                    <a:pt x="211963" y="246380"/>
                  </a:lnTo>
                  <a:lnTo>
                    <a:pt x="211137" y="247065"/>
                  </a:lnTo>
                  <a:lnTo>
                    <a:pt x="210553" y="247548"/>
                  </a:lnTo>
                  <a:lnTo>
                    <a:pt x="209905" y="248754"/>
                  </a:lnTo>
                  <a:lnTo>
                    <a:pt x="209778" y="248920"/>
                  </a:lnTo>
                  <a:lnTo>
                    <a:pt x="209105" y="250190"/>
                  </a:lnTo>
                  <a:lnTo>
                    <a:pt x="208724" y="250190"/>
                  </a:lnTo>
                  <a:lnTo>
                    <a:pt x="201930" y="256527"/>
                  </a:lnTo>
                  <a:lnTo>
                    <a:pt x="194373" y="264160"/>
                  </a:lnTo>
                  <a:lnTo>
                    <a:pt x="186537" y="270510"/>
                  </a:lnTo>
                  <a:lnTo>
                    <a:pt x="183184" y="273278"/>
                  </a:lnTo>
                  <a:lnTo>
                    <a:pt x="182346" y="274129"/>
                  </a:lnTo>
                  <a:lnTo>
                    <a:pt x="182549" y="273799"/>
                  </a:lnTo>
                  <a:lnTo>
                    <a:pt x="183184" y="273278"/>
                  </a:lnTo>
                  <a:lnTo>
                    <a:pt x="185877" y="270510"/>
                  </a:lnTo>
                  <a:lnTo>
                    <a:pt x="187109" y="269240"/>
                  </a:lnTo>
                  <a:lnTo>
                    <a:pt x="188887" y="266700"/>
                  </a:lnTo>
                  <a:lnTo>
                    <a:pt x="190754" y="265430"/>
                  </a:lnTo>
                  <a:lnTo>
                    <a:pt x="190360" y="266700"/>
                  </a:lnTo>
                  <a:lnTo>
                    <a:pt x="191249" y="265430"/>
                  </a:lnTo>
                  <a:lnTo>
                    <a:pt x="193916" y="261620"/>
                  </a:lnTo>
                  <a:lnTo>
                    <a:pt x="193890" y="262890"/>
                  </a:lnTo>
                  <a:lnTo>
                    <a:pt x="195249" y="261620"/>
                  </a:lnTo>
                  <a:lnTo>
                    <a:pt x="196596" y="260350"/>
                  </a:lnTo>
                  <a:lnTo>
                    <a:pt x="198958" y="259080"/>
                  </a:lnTo>
                  <a:lnTo>
                    <a:pt x="201244" y="256527"/>
                  </a:lnTo>
                  <a:lnTo>
                    <a:pt x="201320" y="256032"/>
                  </a:lnTo>
                  <a:lnTo>
                    <a:pt x="201447" y="255270"/>
                  </a:lnTo>
                  <a:lnTo>
                    <a:pt x="201574" y="255270"/>
                  </a:lnTo>
                  <a:lnTo>
                    <a:pt x="203123" y="253911"/>
                  </a:lnTo>
                  <a:lnTo>
                    <a:pt x="204457" y="252730"/>
                  </a:lnTo>
                  <a:lnTo>
                    <a:pt x="207098" y="248920"/>
                  </a:lnTo>
                  <a:lnTo>
                    <a:pt x="209981" y="246380"/>
                  </a:lnTo>
                  <a:lnTo>
                    <a:pt x="210083" y="247065"/>
                  </a:lnTo>
                  <a:lnTo>
                    <a:pt x="210146" y="247548"/>
                  </a:lnTo>
                  <a:lnTo>
                    <a:pt x="209842" y="248780"/>
                  </a:lnTo>
                  <a:lnTo>
                    <a:pt x="210553" y="247548"/>
                  </a:lnTo>
                  <a:lnTo>
                    <a:pt x="211124" y="247065"/>
                  </a:lnTo>
                  <a:lnTo>
                    <a:pt x="211556" y="246380"/>
                  </a:lnTo>
                  <a:lnTo>
                    <a:pt x="212572" y="245110"/>
                  </a:lnTo>
                  <a:lnTo>
                    <a:pt x="213588" y="245110"/>
                  </a:lnTo>
                  <a:lnTo>
                    <a:pt x="213588" y="236258"/>
                  </a:lnTo>
                  <a:lnTo>
                    <a:pt x="210007" y="239915"/>
                  </a:lnTo>
                  <a:lnTo>
                    <a:pt x="208381" y="241300"/>
                  </a:lnTo>
                  <a:lnTo>
                    <a:pt x="202361" y="246380"/>
                  </a:lnTo>
                  <a:lnTo>
                    <a:pt x="194881" y="253911"/>
                  </a:lnTo>
                  <a:lnTo>
                    <a:pt x="197700" y="250190"/>
                  </a:lnTo>
                  <a:lnTo>
                    <a:pt x="199148" y="247548"/>
                  </a:lnTo>
                  <a:lnTo>
                    <a:pt x="199580" y="247548"/>
                  </a:lnTo>
                  <a:lnTo>
                    <a:pt x="199313" y="248780"/>
                  </a:lnTo>
                  <a:lnTo>
                    <a:pt x="200164" y="247548"/>
                  </a:lnTo>
                  <a:lnTo>
                    <a:pt x="203644" y="242570"/>
                  </a:lnTo>
                  <a:lnTo>
                    <a:pt x="208953" y="238760"/>
                  </a:lnTo>
                  <a:lnTo>
                    <a:pt x="213093" y="233680"/>
                  </a:lnTo>
                  <a:lnTo>
                    <a:pt x="213296" y="233680"/>
                  </a:lnTo>
                  <a:lnTo>
                    <a:pt x="214845" y="231140"/>
                  </a:lnTo>
                  <a:lnTo>
                    <a:pt x="216560" y="229870"/>
                  </a:lnTo>
                  <a:lnTo>
                    <a:pt x="218351" y="227330"/>
                  </a:lnTo>
                  <a:lnTo>
                    <a:pt x="222021" y="223520"/>
                  </a:lnTo>
                  <a:lnTo>
                    <a:pt x="225602" y="219595"/>
                  </a:lnTo>
                  <a:lnTo>
                    <a:pt x="228638" y="215900"/>
                  </a:lnTo>
                  <a:lnTo>
                    <a:pt x="242595" y="204355"/>
                  </a:lnTo>
                  <a:lnTo>
                    <a:pt x="256806" y="190500"/>
                  </a:lnTo>
                  <a:lnTo>
                    <a:pt x="258279" y="189204"/>
                  </a:lnTo>
                  <a:lnTo>
                    <a:pt x="271233" y="177800"/>
                  </a:lnTo>
                  <a:lnTo>
                    <a:pt x="279793" y="170180"/>
                  </a:lnTo>
                  <a:lnTo>
                    <a:pt x="281343" y="168808"/>
                  </a:lnTo>
                  <a:lnTo>
                    <a:pt x="284073" y="166370"/>
                  </a:lnTo>
                  <a:lnTo>
                    <a:pt x="284530" y="165976"/>
                  </a:lnTo>
                  <a:lnTo>
                    <a:pt x="284530" y="161366"/>
                  </a:lnTo>
                  <a:lnTo>
                    <a:pt x="282778" y="162560"/>
                  </a:lnTo>
                  <a:lnTo>
                    <a:pt x="283032" y="161290"/>
                  </a:lnTo>
                  <a:lnTo>
                    <a:pt x="282054" y="161290"/>
                  </a:lnTo>
                  <a:lnTo>
                    <a:pt x="279146" y="166370"/>
                  </a:lnTo>
                  <a:lnTo>
                    <a:pt x="275386" y="165417"/>
                  </a:lnTo>
                  <a:lnTo>
                    <a:pt x="274942" y="165290"/>
                  </a:lnTo>
                  <a:lnTo>
                    <a:pt x="275501" y="165290"/>
                  </a:lnTo>
                  <a:lnTo>
                    <a:pt x="275678" y="165100"/>
                  </a:lnTo>
                  <a:lnTo>
                    <a:pt x="280543" y="159842"/>
                  </a:lnTo>
                  <a:lnTo>
                    <a:pt x="284975" y="154940"/>
                  </a:lnTo>
                  <a:lnTo>
                    <a:pt x="288417" y="151130"/>
                  </a:lnTo>
                  <a:lnTo>
                    <a:pt x="289560" y="149860"/>
                  </a:lnTo>
                  <a:lnTo>
                    <a:pt x="289966" y="149860"/>
                  </a:lnTo>
                  <a:lnTo>
                    <a:pt x="291807" y="147535"/>
                  </a:lnTo>
                  <a:lnTo>
                    <a:pt x="294970" y="143510"/>
                  </a:lnTo>
                  <a:lnTo>
                    <a:pt x="303377" y="135890"/>
                  </a:lnTo>
                  <a:lnTo>
                    <a:pt x="306197" y="133350"/>
                  </a:lnTo>
                  <a:lnTo>
                    <a:pt x="306285" y="135890"/>
                  </a:lnTo>
                  <a:lnTo>
                    <a:pt x="306285" y="127177"/>
                  </a:lnTo>
                  <a:lnTo>
                    <a:pt x="303263" y="130810"/>
                  </a:lnTo>
                  <a:lnTo>
                    <a:pt x="301625" y="132080"/>
                  </a:lnTo>
                  <a:lnTo>
                    <a:pt x="301726" y="131445"/>
                  </a:lnTo>
                  <a:lnTo>
                    <a:pt x="301828" y="130810"/>
                  </a:lnTo>
                  <a:lnTo>
                    <a:pt x="299275" y="135890"/>
                  </a:lnTo>
                  <a:lnTo>
                    <a:pt x="299186" y="134620"/>
                  </a:lnTo>
                  <a:lnTo>
                    <a:pt x="294246" y="138430"/>
                  </a:lnTo>
                  <a:lnTo>
                    <a:pt x="291160" y="143510"/>
                  </a:lnTo>
                  <a:lnTo>
                    <a:pt x="286880" y="147320"/>
                  </a:lnTo>
                  <a:lnTo>
                    <a:pt x="286880" y="146050"/>
                  </a:lnTo>
                  <a:lnTo>
                    <a:pt x="286067" y="147320"/>
                  </a:lnTo>
                  <a:lnTo>
                    <a:pt x="285965" y="147535"/>
                  </a:lnTo>
                  <a:lnTo>
                    <a:pt x="284238" y="151130"/>
                  </a:lnTo>
                  <a:lnTo>
                    <a:pt x="280657" y="150152"/>
                  </a:lnTo>
                  <a:lnTo>
                    <a:pt x="280657" y="154940"/>
                  </a:lnTo>
                  <a:lnTo>
                    <a:pt x="280390" y="154940"/>
                  </a:lnTo>
                  <a:lnTo>
                    <a:pt x="279831" y="153670"/>
                  </a:lnTo>
                  <a:lnTo>
                    <a:pt x="274535" y="159448"/>
                  </a:lnTo>
                  <a:lnTo>
                    <a:pt x="274535" y="170180"/>
                  </a:lnTo>
                  <a:lnTo>
                    <a:pt x="273608" y="170180"/>
                  </a:lnTo>
                  <a:lnTo>
                    <a:pt x="273913" y="168808"/>
                  </a:lnTo>
                  <a:lnTo>
                    <a:pt x="268643" y="173990"/>
                  </a:lnTo>
                  <a:lnTo>
                    <a:pt x="263321" y="179070"/>
                  </a:lnTo>
                  <a:lnTo>
                    <a:pt x="257860" y="184150"/>
                  </a:lnTo>
                  <a:lnTo>
                    <a:pt x="252336" y="189204"/>
                  </a:lnTo>
                  <a:lnTo>
                    <a:pt x="261594" y="180340"/>
                  </a:lnTo>
                  <a:lnTo>
                    <a:pt x="274294" y="166611"/>
                  </a:lnTo>
                  <a:lnTo>
                    <a:pt x="274396" y="168186"/>
                  </a:lnTo>
                  <a:lnTo>
                    <a:pt x="274434" y="168808"/>
                  </a:lnTo>
                  <a:lnTo>
                    <a:pt x="274535" y="170180"/>
                  </a:lnTo>
                  <a:lnTo>
                    <a:pt x="274535" y="159448"/>
                  </a:lnTo>
                  <a:lnTo>
                    <a:pt x="274167" y="159842"/>
                  </a:lnTo>
                  <a:lnTo>
                    <a:pt x="267931" y="167538"/>
                  </a:lnTo>
                  <a:lnTo>
                    <a:pt x="267284" y="168186"/>
                  </a:lnTo>
                  <a:lnTo>
                    <a:pt x="261429" y="173990"/>
                  </a:lnTo>
                  <a:lnTo>
                    <a:pt x="254850" y="180340"/>
                  </a:lnTo>
                  <a:lnTo>
                    <a:pt x="250507" y="186690"/>
                  </a:lnTo>
                  <a:lnTo>
                    <a:pt x="245148" y="193040"/>
                  </a:lnTo>
                  <a:lnTo>
                    <a:pt x="239649" y="198120"/>
                  </a:lnTo>
                  <a:lnTo>
                    <a:pt x="235000" y="204355"/>
                  </a:lnTo>
                  <a:lnTo>
                    <a:pt x="234556" y="204355"/>
                  </a:lnTo>
                  <a:lnTo>
                    <a:pt x="231978" y="208280"/>
                  </a:lnTo>
                  <a:lnTo>
                    <a:pt x="229171" y="210718"/>
                  </a:lnTo>
                  <a:lnTo>
                    <a:pt x="228498" y="211493"/>
                  </a:lnTo>
                  <a:lnTo>
                    <a:pt x="225945" y="214630"/>
                  </a:lnTo>
                  <a:lnTo>
                    <a:pt x="222465" y="218440"/>
                  </a:lnTo>
                  <a:lnTo>
                    <a:pt x="219049" y="220980"/>
                  </a:lnTo>
                  <a:lnTo>
                    <a:pt x="216001" y="224790"/>
                  </a:lnTo>
                  <a:lnTo>
                    <a:pt x="214337" y="226060"/>
                  </a:lnTo>
                  <a:lnTo>
                    <a:pt x="213474" y="227330"/>
                  </a:lnTo>
                  <a:lnTo>
                    <a:pt x="213347" y="227330"/>
                  </a:lnTo>
                  <a:lnTo>
                    <a:pt x="212242" y="228600"/>
                  </a:lnTo>
                  <a:lnTo>
                    <a:pt x="208965" y="231140"/>
                  </a:lnTo>
                  <a:lnTo>
                    <a:pt x="208470" y="232410"/>
                  </a:lnTo>
                  <a:lnTo>
                    <a:pt x="200710" y="239915"/>
                  </a:lnTo>
                  <a:lnTo>
                    <a:pt x="192366" y="247548"/>
                  </a:lnTo>
                  <a:lnTo>
                    <a:pt x="183972" y="253911"/>
                  </a:lnTo>
                  <a:lnTo>
                    <a:pt x="182499" y="255270"/>
                  </a:lnTo>
                  <a:lnTo>
                    <a:pt x="180327" y="257314"/>
                  </a:lnTo>
                  <a:lnTo>
                    <a:pt x="180327" y="275628"/>
                  </a:lnTo>
                  <a:lnTo>
                    <a:pt x="179197" y="276644"/>
                  </a:lnTo>
                  <a:lnTo>
                    <a:pt x="178841" y="276860"/>
                  </a:lnTo>
                  <a:lnTo>
                    <a:pt x="180327" y="275628"/>
                  </a:lnTo>
                  <a:lnTo>
                    <a:pt x="180327" y="257314"/>
                  </a:lnTo>
                  <a:lnTo>
                    <a:pt x="172034" y="265074"/>
                  </a:lnTo>
                  <a:lnTo>
                    <a:pt x="172034" y="270510"/>
                  </a:lnTo>
                  <a:lnTo>
                    <a:pt x="170205" y="273050"/>
                  </a:lnTo>
                  <a:lnTo>
                    <a:pt x="171577" y="274320"/>
                  </a:lnTo>
                  <a:lnTo>
                    <a:pt x="169710" y="274320"/>
                  </a:lnTo>
                  <a:lnTo>
                    <a:pt x="167855" y="281940"/>
                  </a:lnTo>
                  <a:lnTo>
                    <a:pt x="160985" y="283210"/>
                  </a:lnTo>
                  <a:lnTo>
                    <a:pt x="156768" y="289560"/>
                  </a:lnTo>
                  <a:lnTo>
                    <a:pt x="155486" y="289560"/>
                  </a:lnTo>
                  <a:lnTo>
                    <a:pt x="154178" y="291058"/>
                  </a:lnTo>
                  <a:lnTo>
                    <a:pt x="154178" y="312420"/>
                  </a:lnTo>
                  <a:lnTo>
                    <a:pt x="142544" y="322580"/>
                  </a:lnTo>
                  <a:lnTo>
                    <a:pt x="131762" y="332740"/>
                  </a:lnTo>
                  <a:lnTo>
                    <a:pt x="121145" y="343801"/>
                  </a:lnTo>
                  <a:lnTo>
                    <a:pt x="121145" y="347980"/>
                  </a:lnTo>
                  <a:lnTo>
                    <a:pt x="119748" y="350520"/>
                  </a:lnTo>
                  <a:lnTo>
                    <a:pt x="118071" y="353060"/>
                  </a:lnTo>
                  <a:lnTo>
                    <a:pt x="117703" y="353352"/>
                  </a:lnTo>
                  <a:lnTo>
                    <a:pt x="117856" y="353060"/>
                  </a:lnTo>
                  <a:lnTo>
                    <a:pt x="119164" y="350520"/>
                  </a:lnTo>
                  <a:lnTo>
                    <a:pt x="119634" y="350520"/>
                  </a:lnTo>
                  <a:lnTo>
                    <a:pt x="121145" y="347980"/>
                  </a:lnTo>
                  <a:lnTo>
                    <a:pt x="121145" y="343801"/>
                  </a:lnTo>
                  <a:lnTo>
                    <a:pt x="120789" y="344170"/>
                  </a:lnTo>
                  <a:lnTo>
                    <a:pt x="114833" y="348703"/>
                  </a:lnTo>
                  <a:lnTo>
                    <a:pt x="114833" y="354330"/>
                  </a:lnTo>
                  <a:lnTo>
                    <a:pt x="111201" y="356857"/>
                  </a:lnTo>
                  <a:lnTo>
                    <a:pt x="106426" y="361950"/>
                  </a:lnTo>
                  <a:lnTo>
                    <a:pt x="104724" y="364375"/>
                  </a:lnTo>
                  <a:lnTo>
                    <a:pt x="104470" y="364375"/>
                  </a:lnTo>
                  <a:lnTo>
                    <a:pt x="104470" y="364718"/>
                  </a:lnTo>
                  <a:lnTo>
                    <a:pt x="101968" y="368300"/>
                  </a:lnTo>
                  <a:lnTo>
                    <a:pt x="97320" y="373354"/>
                  </a:lnTo>
                  <a:lnTo>
                    <a:pt x="97231" y="372872"/>
                  </a:lnTo>
                  <a:lnTo>
                    <a:pt x="97116" y="372110"/>
                  </a:lnTo>
                  <a:lnTo>
                    <a:pt x="95046" y="375920"/>
                  </a:lnTo>
                  <a:lnTo>
                    <a:pt x="88265" y="381000"/>
                  </a:lnTo>
                  <a:lnTo>
                    <a:pt x="84836" y="385914"/>
                  </a:lnTo>
                  <a:lnTo>
                    <a:pt x="84632" y="385914"/>
                  </a:lnTo>
                  <a:lnTo>
                    <a:pt x="83096" y="388620"/>
                  </a:lnTo>
                  <a:lnTo>
                    <a:pt x="82156" y="387350"/>
                  </a:lnTo>
                  <a:lnTo>
                    <a:pt x="79578" y="391160"/>
                  </a:lnTo>
                  <a:lnTo>
                    <a:pt x="77266" y="393700"/>
                  </a:lnTo>
                  <a:lnTo>
                    <a:pt x="74980" y="396240"/>
                  </a:lnTo>
                  <a:lnTo>
                    <a:pt x="65189" y="396240"/>
                  </a:lnTo>
                  <a:lnTo>
                    <a:pt x="69469" y="391160"/>
                  </a:lnTo>
                  <a:lnTo>
                    <a:pt x="99936" y="369570"/>
                  </a:lnTo>
                  <a:lnTo>
                    <a:pt x="100025" y="369379"/>
                  </a:lnTo>
                  <a:lnTo>
                    <a:pt x="101066" y="367030"/>
                  </a:lnTo>
                  <a:lnTo>
                    <a:pt x="101485" y="364718"/>
                  </a:lnTo>
                  <a:lnTo>
                    <a:pt x="104470" y="364718"/>
                  </a:lnTo>
                  <a:lnTo>
                    <a:pt x="104470" y="364375"/>
                  </a:lnTo>
                  <a:lnTo>
                    <a:pt x="101549" y="364375"/>
                  </a:lnTo>
                  <a:lnTo>
                    <a:pt x="101765" y="363220"/>
                  </a:lnTo>
                  <a:lnTo>
                    <a:pt x="102755" y="360680"/>
                  </a:lnTo>
                  <a:lnTo>
                    <a:pt x="103225" y="360680"/>
                  </a:lnTo>
                  <a:lnTo>
                    <a:pt x="102819" y="361950"/>
                  </a:lnTo>
                  <a:lnTo>
                    <a:pt x="104013" y="360680"/>
                  </a:lnTo>
                  <a:lnTo>
                    <a:pt x="105206" y="359410"/>
                  </a:lnTo>
                  <a:lnTo>
                    <a:pt x="108839" y="358140"/>
                  </a:lnTo>
                  <a:lnTo>
                    <a:pt x="111442" y="355371"/>
                  </a:lnTo>
                  <a:lnTo>
                    <a:pt x="111404" y="355600"/>
                  </a:lnTo>
                  <a:lnTo>
                    <a:pt x="111315" y="356057"/>
                  </a:lnTo>
                  <a:lnTo>
                    <a:pt x="111175" y="356857"/>
                  </a:lnTo>
                  <a:lnTo>
                    <a:pt x="112306" y="355371"/>
                  </a:lnTo>
                  <a:lnTo>
                    <a:pt x="113093" y="354330"/>
                  </a:lnTo>
                  <a:lnTo>
                    <a:pt x="114833" y="354330"/>
                  </a:lnTo>
                  <a:lnTo>
                    <a:pt x="114833" y="348703"/>
                  </a:lnTo>
                  <a:lnTo>
                    <a:pt x="109105" y="353060"/>
                  </a:lnTo>
                  <a:lnTo>
                    <a:pt x="101371" y="358140"/>
                  </a:lnTo>
                  <a:lnTo>
                    <a:pt x="95453" y="364375"/>
                  </a:lnTo>
                  <a:lnTo>
                    <a:pt x="95110" y="364375"/>
                  </a:lnTo>
                  <a:lnTo>
                    <a:pt x="95110" y="364718"/>
                  </a:lnTo>
                  <a:lnTo>
                    <a:pt x="94132" y="365760"/>
                  </a:lnTo>
                  <a:lnTo>
                    <a:pt x="87058" y="372110"/>
                  </a:lnTo>
                  <a:lnTo>
                    <a:pt x="79781" y="378460"/>
                  </a:lnTo>
                  <a:lnTo>
                    <a:pt x="82854" y="373938"/>
                  </a:lnTo>
                  <a:lnTo>
                    <a:pt x="83273" y="373354"/>
                  </a:lnTo>
                  <a:lnTo>
                    <a:pt x="89204" y="369570"/>
                  </a:lnTo>
                  <a:lnTo>
                    <a:pt x="90119" y="368300"/>
                  </a:lnTo>
                  <a:lnTo>
                    <a:pt x="92710" y="364718"/>
                  </a:lnTo>
                  <a:lnTo>
                    <a:pt x="95110" y="364718"/>
                  </a:lnTo>
                  <a:lnTo>
                    <a:pt x="95110" y="364375"/>
                  </a:lnTo>
                  <a:lnTo>
                    <a:pt x="92951" y="364375"/>
                  </a:lnTo>
                  <a:lnTo>
                    <a:pt x="93776" y="363220"/>
                  </a:lnTo>
                  <a:lnTo>
                    <a:pt x="95199" y="361950"/>
                  </a:lnTo>
                  <a:lnTo>
                    <a:pt x="98018" y="359410"/>
                  </a:lnTo>
                  <a:lnTo>
                    <a:pt x="102412" y="356857"/>
                  </a:lnTo>
                  <a:lnTo>
                    <a:pt x="106743" y="353060"/>
                  </a:lnTo>
                  <a:lnTo>
                    <a:pt x="106984" y="353060"/>
                  </a:lnTo>
                  <a:lnTo>
                    <a:pt x="107162" y="351790"/>
                  </a:lnTo>
                  <a:lnTo>
                    <a:pt x="107327" y="350520"/>
                  </a:lnTo>
                  <a:lnTo>
                    <a:pt x="108077" y="350520"/>
                  </a:lnTo>
                  <a:lnTo>
                    <a:pt x="108432" y="349250"/>
                  </a:lnTo>
                  <a:lnTo>
                    <a:pt x="108572" y="347980"/>
                  </a:lnTo>
                  <a:lnTo>
                    <a:pt x="112649" y="345440"/>
                  </a:lnTo>
                  <a:lnTo>
                    <a:pt x="114744" y="342900"/>
                  </a:lnTo>
                  <a:lnTo>
                    <a:pt x="123774" y="335280"/>
                  </a:lnTo>
                  <a:lnTo>
                    <a:pt x="132600" y="327660"/>
                  </a:lnTo>
                  <a:lnTo>
                    <a:pt x="141198" y="320040"/>
                  </a:lnTo>
                  <a:lnTo>
                    <a:pt x="149542" y="312420"/>
                  </a:lnTo>
                  <a:lnTo>
                    <a:pt x="154178" y="312420"/>
                  </a:lnTo>
                  <a:lnTo>
                    <a:pt x="154178" y="291058"/>
                  </a:lnTo>
                  <a:lnTo>
                    <a:pt x="152158" y="293370"/>
                  </a:lnTo>
                  <a:lnTo>
                    <a:pt x="148869" y="295910"/>
                  </a:lnTo>
                  <a:lnTo>
                    <a:pt x="145618" y="298450"/>
                  </a:lnTo>
                  <a:lnTo>
                    <a:pt x="150812" y="293370"/>
                  </a:lnTo>
                  <a:lnTo>
                    <a:pt x="155943" y="288290"/>
                  </a:lnTo>
                  <a:lnTo>
                    <a:pt x="160972" y="281940"/>
                  </a:lnTo>
                  <a:lnTo>
                    <a:pt x="165900" y="275590"/>
                  </a:lnTo>
                  <a:lnTo>
                    <a:pt x="166052" y="276644"/>
                  </a:lnTo>
                  <a:lnTo>
                    <a:pt x="167881" y="274320"/>
                  </a:lnTo>
                  <a:lnTo>
                    <a:pt x="169964" y="273050"/>
                  </a:lnTo>
                  <a:lnTo>
                    <a:pt x="172034" y="270510"/>
                  </a:lnTo>
                  <a:lnTo>
                    <a:pt x="172034" y="265074"/>
                  </a:lnTo>
                  <a:lnTo>
                    <a:pt x="170294" y="266700"/>
                  </a:lnTo>
                  <a:lnTo>
                    <a:pt x="167259" y="270510"/>
                  </a:lnTo>
                  <a:lnTo>
                    <a:pt x="162052" y="275590"/>
                  </a:lnTo>
                  <a:lnTo>
                    <a:pt x="161366" y="274320"/>
                  </a:lnTo>
                  <a:lnTo>
                    <a:pt x="155219" y="281940"/>
                  </a:lnTo>
                  <a:lnTo>
                    <a:pt x="140385" y="294640"/>
                  </a:lnTo>
                  <a:lnTo>
                    <a:pt x="134188" y="300990"/>
                  </a:lnTo>
                  <a:lnTo>
                    <a:pt x="134086" y="299681"/>
                  </a:lnTo>
                  <a:lnTo>
                    <a:pt x="133807" y="302260"/>
                  </a:lnTo>
                  <a:lnTo>
                    <a:pt x="128155" y="304800"/>
                  </a:lnTo>
                  <a:lnTo>
                    <a:pt x="130657" y="306070"/>
                  </a:lnTo>
                  <a:lnTo>
                    <a:pt x="128447" y="307340"/>
                  </a:lnTo>
                  <a:lnTo>
                    <a:pt x="124891" y="312420"/>
                  </a:lnTo>
                  <a:lnTo>
                    <a:pt x="120192" y="316179"/>
                  </a:lnTo>
                  <a:lnTo>
                    <a:pt x="115989" y="319278"/>
                  </a:lnTo>
                  <a:lnTo>
                    <a:pt x="115989" y="326364"/>
                  </a:lnTo>
                  <a:lnTo>
                    <a:pt x="115989" y="319278"/>
                  </a:lnTo>
                  <a:lnTo>
                    <a:pt x="115684" y="319506"/>
                  </a:lnTo>
                  <a:lnTo>
                    <a:pt x="115684" y="326656"/>
                  </a:lnTo>
                  <a:lnTo>
                    <a:pt x="115290" y="327075"/>
                  </a:lnTo>
                  <a:lnTo>
                    <a:pt x="101346" y="341566"/>
                  </a:lnTo>
                  <a:lnTo>
                    <a:pt x="97409" y="345528"/>
                  </a:lnTo>
                  <a:lnTo>
                    <a:pt x="97409" y="351790"/>
                  </a:lnTo>
                  <a:lnTo>
                    <a:pt x="95948" y="354330"/>
                  </a:lnTo>
                  <a:lnTo>
                    <a:pt x="94462" y="355600"/>
                  </a:lnTo>
                  <a:lnTo>
                    <a:pt x="93954" y="356057"/>
                  </a:lnTo>
                  <a:lnTo>
                    <a:pt x="95250" y="353060"/>
                  </a:lnTo>
                  <a:lnTo>
                    <a:pt x="95745" y="353060"/>
                  </a:lnTo>
                  <a:lnTo>
                    <a:pt x="96964" y="351790"/>
                  </a:lnTo>
                  <a:lnTo>
                    <a:pt x="97409" y="351790"/>
                  </a:lnTo>
                  <a:lnTo>
                    <a:pt x="97409" y="345528"/>
                  </a:lnTo>
                  <a:lnTo>
                    <a:pt x="93687" y="349250"/>
                  </a:lnTo>
                  <a:lnTo>
                    <a:pt x="93065" y="349745"/>
                  </a:lnTo>
                  <a:lnTo>
                    <a:pt x="93065" y="356857"/>
                  </a:lnTo>
                  <a:lnTo>
                    <a:pt x="89776" y="359410"/>
                  </a:lnTo>
                  <a:lnTo>
                    <a:pt x="88557" y="361950"/>
                  </a:lnTo>
                  <a:lnTo>
                    <a:pt x="88493" y="361543"/>
                  </a:lnTo>
                  <a:lnTo>
                    <a:pt x="88353" y="360680"/>
                  </a:lnTo>
                  <a:lnTo>
                    <a:pt x="87071" y="363220"/>
                  </a:lnTo>
                  <a:lnTo>
                    <a:pt x="86728" y="363220"/>
                  </a:lnTo>
                  <a:lnTo>
                    <a:pt x="86258" y="361950"/>
                  </a:lnTo>
                  <a:lnTo>
                    <a:pt x="85217" y="363220"/>
                  </a:lnTo>
                  <a:lnTo>
                    <a:pt x="84328" y="364375"/>
                  </a:lnTo>
                  <a:lnTo>
                    <a:pt x="84061" y="364375"/>
                  </a:lnTo>
                  <a:lnTo>
                    <a:pt x="84061" y="364718"/>
                  </a:lnTo>
                  <a:lnTo>
                    <a:pt x="83261" y="365760"/>
                  </a:lnTo>
                  <a:lnTo>
                    <a:pt x="80327" y="367030"/>
                  </a:lnTo>
                  <a:lnTo>
                    <a:pt x="78930" y="368300"/>
                  </a:lnTo>
                  <a:lnTo>
                    <a:pt x="79578" y="365760"/>
                  </a:lnTo>
                  <a:lnTo>
                    <a:pt x="79933" y="364718"/>
                  </a:lnTo>
                  <a:lnTo>
                    <a:pt x="84061" y="364718"/>
                  </a:lnTo>
                  <a:lnTo>
                    <a:pt x="84061" y="364375"/>
                  </a:lnTo>
                  <a:lnTo>
                    <a:pt x="80225" y="364375"/>
                  </a:lnTo>
                  <a:lnTo>
                    <a:pt x="82270" y="361950"/>
                  </a:lnTo>
                  <a:lnTo>
                    <a:pt x="85763" y="361950"/>
                  </a:lnTo>
                  <a:lnTo>
                    <a:pt x="87922" y="359410"/>
                  </a:lnTo>
                  <a:lnTo>
                    <a:pt x="89623" y="356857"/>
                  </a:lnTo>
                  <a:lnTo>
                    <a:pt x="93065" y="356857"/>
                  </a:lnTo>
                  <a:lnTo>
                    <a:pt x="93065" y="349745"/>
                  </a:lnTo>
                  <a:lnTo>
                    <a:pt x="85623" y="355600"/>
                  </a:lnTo>
                  <a:lnTo>
                    <a:pt x="79286" y="360680"/>
                  </a:lnTo>
                  <a:lnTo>
                    <a:pt x="77698" y="361950"/>
                  </a:lnTo>
                  <a:lnTo>
                    <a:pt x="79273" y="360680"/>
                  </a:lnTo>
                  <a:lnTo>
                    <a:pt x="89408" y="350520"/>
                  </a:lnTo>
                  <a:lnTo>
                    <a:pt x="90754" y="349250"/>
                  </a:lnTo>
                  <a:lnTo>
                    <a:pt x="107010" y="334010"/>
                  </a:lnTo>
                  <a:lnTo>
                    <a:pt x="109994" y="331470"/>
                  </a:lnTo>
                  <a:lnTo>
                    <a:pt x="115150" y="327075"/>
                  </a:lnTo>
                  <a:lnTo>
                    <a:pt x="115684" y="326656"/>
                  </a:lnTo>
                  <a:lnTo>
                    <a:pt x="115684" y="319506"/>
                  </a:lnTo>
                  <a:lnTo>
                    <a:pt x="114947" y="320040"/>
                  </a:lnTo>
                  <a:lnTo>
                    <a:pt x="110159" y="326364"/>
                  </a:lnTo>
                  <a:lnTo>
                    <a:pt x="110172" y="325120"/>
                  </a:lnTo>
                  <a:lnTo>
                    <a:pt x="108521" y="327660"/>
                  </a:lnTo>
                  <a:lnTo>
                    <a:pt x="106489" y="330200"/>
                  </a:lnTo>
                  <a:lnTo>
                    <a:pt x="104571" y="331470"/>
                  </a:lnTo>
                  <a:lnTo>
                    <a:pt x="104851" y="330200"/>
                  </a:lnTo>
                  <a:lnTo>
                    <a:pt x="99275" y="334010"/>
                  </a:lnTo>
                  <a:lnTo>
                    <a:pt x="94437" y="339090"/>
                  </a:lnTo>
                  <a:lnTo>
                    <a:pt x="89877" y="344170"/>
                  </a:lnTo>
                  <a:lnTo>
                    <a:pt x="85128" y="349250"/>
                  </a:lnTo>
                  <a:lnTo>
                    <a:pt x="84988" y="347980"/>
                  </a:lnTo>
                  <a:lnTo>
                    <a:pt x="82829" y="351790"/>
                  </a:lnTo>
                  <a:lnTo>
                    <a:pt x="76009" y="356857"/>
                  </a:lnTo>
                  <a:lnTo>
                    <a:pt x="75590" y="357301"/>
                  </a:lnTo>
                  <a:lnTo>
                    <a:pt x="75590" y="364375"/>
                  </a:lnTo>
                  <a:lnTo>
                    <a:pt x="63347" y="378460"/>
                  </a:lnTo>
                  <a:lnTo>
                    <a:pt x="61823" y="379730"/>
                  </a:lnTo>
                  <a:lnTo>
                    <a:pt x="61823" y="384810"/>
                  </a:lnTo>
                  <a:lnTo>
                    <a:pt x="58127" y="388620"/>
                  </a:lnTo>
                  <a:lnTo>
                    <a:pt x="54610" y="392430"/>
                  </a:lnTo>
                  <a:lnTo>
                    <a:pt x="51142" y="396240"/>
                  </a:lnTo>
                  <a:lnTo>
                    <a:pt x="48526" y="396240"/>
                  </a:lnTo>
                  <a:lnTo>
                    <a:pt x="52679" y="392430"/>
                  </a:lnTo>
                  <a:lnTo>
                    <a:pt x="57086" y="388620"/>
                  </a:lnTo>
                  <a:lnTo>
                    <a:pt x="58674" y="387350"/>
                  </a:lnTo>
                  <a:lnTo>
                    <a:pt x="61823" y="384810"/>
                  </a:lnTo>
                  <a:lnTo>
                    <a:pt x="61823" y="379730"/>
                  </a:lnTo>
                  <a:lnTo>
                    <a:pt x="55689" y="384810"/>
                  </a:lnTo>
                  <a:lnTo>
                    <a:pt x="54114" y="384810"/>
                  </a:lnTo>
                  <a:lnTo>
                    <a:pt x="52844" y="385914"/>
                  </a:lnTo>
                  <a:lnTo>
                    <a:pt x="51142" y="387350"/>
                  </a:lnTo>
                  <a:lnTo>
                    <a:pt x="64071" y="375920"/>
                  </a:lnTo>
                  <a:lnTo>
                    <a:pt x="75590" y="364375"/>
                  </a:lnTo>
                  <a:lnTo>
                    <a:pt x="75590" y="357301"/>
                  </a:lnTo>
                  <a:lnTo>
                    <a:pt x="72351" y="360680"/>
                  </a:lnTo>
                  <a:lnTo>
                    <a:pt x="72186" y="360680"/>
                  </a:lnTo>
                  <a:lnTo>
                    <a:pt x="70688" y="363220"/>
                  </a:lnTo>
                  <a:lnTo>
                    <a:pt x="69786" y="361950"/>
                  </a:lnTo>
                  <a:lnTo>
                    <a:pt x="59994" y="373354"/>
                  </a:lnTo>
                  <a:lnTo>
                    <a:pt x="54787" y="378460"/>
                  </a:lnTo>
                  <a:lnTo>
                    <a:pt x="54317" y="378460"/>
                  </a:lnTo>
                  <a:lnTo>
                    <a:pt x="50761" y="384810"/>
                  </a:lnTo>
                  <a:lnTo>
                    <a:pt x="43865" y="388620"/>
                  </a:lnTo>
                  <a:lnTo>
                    <a:pt x="39357" y="393700"/>
                  </a:lnTo>
                  <a:lnTo>
                    <a:pt x="38163" y="394970"/>
                  </a:lnTo>
                  <a:lnTo>
                    <a:pt x="35928" y="397510"/>
                  </a:lnTo>
                  <a:lnTo>
                    <a:pt x="34505" y="397510"/>
                  </a:lnTo>
                  <a:lnTo>
                    <a:pt x="32931" y="396240"/>
                  </a:lnTo>
                  <a:lnTo>
                    <a:pt x="31089" y="396240"/>
                  </a:lnTo>
                  <a:lnTo>
                    <a:pt x="32664" y="394970"/>
                  </a:lnTo>
                  <a:lnTo>
                    <a:pt x="34188" y="392430"/>
                  </a:lnTo>
                  <a:lnTo>
                    <a:pt x="35433" y="391160"/>
                  </a:lnTo>
                  <a:lnTo>
                    <a:pt x="37033" y="391160"/>
                  </a:lnTo>
                  <a:lnTo>
                    <a:pt x="38684" y="387350"/>
                  </a:lnTo>
                  <a:lnTo>
                    <a:pt x="40233" y="388620"/>
                  </a:lnTo>
                  <a:lnTo>
                    <a:pt x="67017" y="359410"/>
                  </a:lnTo>
                  <a:lnTo>
                    <a:pt x="69799" y="356857"/>
                  </a:lnTo>
                  <a:lnTo>
                    <a:pt x="81229" y="347980"/>
                  </a:lnTo>
                  <a:lnTo>
                    <a:pt x="82130" y="345440"/>
                  </a:lnTo>
                  <a:lnTo>
                    <a:pt x="82537" y="342900"/>
                  </a:lnTo>
                  <a:lnTo>
                    <a:pt x="83261" y="340575"/>
                  </a:lnTo>
                  <a:lnTo>
                    <a:pt x="83464" y="340334"/>
                  </a:lnTo>
                  <a:lnTo>
                    <a:pt x="85598" y="337820"/>
                  </a:lnTo>
                  <a:lnTo>
                    <a:pt x="89166" y="336550"/>
                  </a:lnTo>
                  <a:lnTo>
                    <a:pt x="91567" y="333730"/>
                  </a:lnTo>
                  <a:lnTo>
                    <a:pt x="91528" y="334010"/>
                  </a:lnTo>
                  <a:lnTo>
                    <a:pt x="91351" y="335280"/>
                  </a:lnTo>
                  <a:lnTo>
                    <a:pt x="92367" y="333730"/>
                  </a:lnTo>
                  <a:lnTo>
                    <a:pt x="93014" y="332740"/>
                  </a:lnTo>
                  <a:lnTo>
                    <a:pt x="97078" y="331470"/>
                  </a:lnTo>
                  <a:lnTo>
                    <a:pt x="98717" y="327660"/>
                  </a:lnTo>
                  <a:lnTo>
                    <a:pt x="99212" y="327660"/>
                  </a:lnTo>
                  <a:lnTo>
                    <a:pt x="100431" y="326390"/>
                  </a:lnTo>
                  <a:lnTo>
                    <a:pt x="100533" y="326529"/>
                  </a:lnTo>
                  <a:lnTo>
                    <a:pt x="100952" y="327075"/>
                  </a:lnTo>
                  <a:lnTo>
                    <a:pt x="101688" y="326364"/>
                  </a:lnTo>
                  <a:lnTo>
                    <a:pt x="115963" y="312420"/>
                  </a:lnTo>
                  <a:lnTo>
                    <a:pt x="131267" y="295910"/>
                  </a:lnTo>
                  <a:lnTo>
                    <a:pt x="146697" y="280670"/>
                  </a:lnTo>
                  <a:lnTo>
                    <a:pt x="162699" y="264160"/>
                  </a:lnTo>
                  <a:lnTo>
                    <a:pt x="162598" y="264490"/>
                  </a:lnTo>
                  <a:lnTo>
                    <a:pt x="162318" y="265430"/>
                  </a:lnTo>
                  <a:lnTo>
                    <a:pt x="163182" y="264160"/>
                  </a:lnTo>
                  <a:lnTo>
                    <a:pt x="165760" y="260350"/>
                  </a:lnTo>
                  <a:lnTo>
                    <a:pt x="165760" y="261620"/>
                  </a:lnTo>
                  <a:lnTo>
                    <a:pt x="167779" y="260350"/>
                  </a:lnTo>
                  <a:lnTo>
                    <a:pt x="172173" y="257581"/>
                  </a:lnTo>
                  <a:lnTo>
                    <a:pt x="171932" y="257581"/>
                  </a:lnTo>
                  <a:lnTo>
                    <a:pt x="172008" y="257454"/>
                  </a:lnTo>
                  <a:lnTo>
                    <a:pt x="176110" y="250190"/>
                  </a:lnTo>
                  <a:lnTo>
                    <a:pt x="181457" y="246392"/>
                  </a:lnTo>
                  <a:lnTo>
                    <a:pt x="181368" y="247548"/>
                  </a:lnTo>
                  <a:lnTo>
                    <a:pt x="182372" y="246227"/>
                  </a:lnTo>
                  <a:lnTo>
                    <a:pt x="184924" y="242570"/>
                  </a:lnTo>
                  <a:lnTo>
                    <a:pt x="189953" y="242570"/>
                  </a:lnTo>
                  <a:lnTo>
                    <a:pt x="189458" y="238760"/>
                  </a:lnTo>
                  <a:lnTo>
                    <a:pt x="190220" y="238760"/>
                  </a:lnTo>
                  <a:lnTo>
                    <a:pt x="197853" y="231140"/>
                  </a:lnTo>
                  <a:lnTo>
                    <a:pt x="205841" y="223520"/>
                  </a:lnTo>
                  <a:lnTo>
                    <a:pt x="214058" y="215900"/>
                  </a:lnTo>
                  <a:lnTo>
                    <a:pt x="222427" y="208280"/>
                  </a:lnTo>
                  <a:lnTo>
                    <a:pt x="228384" y="200660"/>
                  </a:lnTo>
                  <a:lnTo>
                    <a:pt x="235419" y="193040"/>
                  </a:lnTo>
                  <a:lnTo>
                    <a:pt x="242620" y="186690"/>
                  </a:lnTo>
                  <a:lnTo>
                    <a:pt x="249059" y="179070"/>
                  </a:lnTo>
                  <a:lnTo>
                    <a:pt x="249440" y="179070"/>
                  </a:lnTo>
                  <a:lnTo>
                    <a:pt x="258076" y="170180"/>
                  </a:lnTo>
                  <a:lnTo>
                    <a:pt x="267614" y="161290"/>
                  </a:lnTo>
                  <a:lnTo>
                    <a:pt x="277482" y="152400"/>
                  </a:lnTo>
                  <a:lnTo>
                    <a:pt x="279742" y="150317"/>
                  </a:lnTo>
                  <a:lnTo>
                    <a:pt x="280657" y="154940"/>
                  </a:lnTo>
                  <a:lnTo>
                    <a:pt x="280657" y="150152"/>
                  </a:lnTo>
                  <a:lnTo>
                    <a:pt x="280085" y="149987"/>
                  </a:lnTo>
                  <a:lnTo>
                    <a:pt x="279641" y="149860"/>
                  </a:lnTo>
                  <a:lnTo>
                    <a:pt x="280225" y="149860"/>
                  </a:lnTo>
                  <a:lnTo>
                    <a:pt x="287108" y="143510"/>
                  </a:lnTo>
                  <a:lnTo>
                    <a:pt x="292557" y="139700"/>
                  </a:lnTo>
                  <a:lnTo>
                    <a:pt x="295605" y="135890"/>
                  </a:lnTo>
                  <a:lnTo>
                    <a:pt x="300875" y="130810"/>
                  </a:lnTo>
                  <a:lnTo>
                    <a:pt x="301548" y="130810"/>
                  </a:lnTo>
                  <a:lnTo>
                    <a:pt x="302907" y="129527"/>
                  </a:lnTo>
                  <a:lnTo>
                    <a:pt x="304622" y="127000"/>
                  </a:lnTo>
                  <a:lnTo>
                    <a:pt x="306425" y="125730"/>
                  </a:lnTo>
                  <a:lnTo>
                    <a:pt x="306425" y="91986"/>
                  </a:lnTo>
                  <a:lnTo>
                    <a:pt x="306120" y="90970"/>
                  </a:lnTo>
                  <a:lnTo>
                    <a:pt x="306120" y="119380"/>
                  </a:lnTo>
                  <a:lnTo>
                    <a:pt x="303072" y="123151"/>
                  </a:lnTo>
                  <a:lnTo>
                    <a:pt x="299999" y="125730"/>
                  </a:lnTo>
                  <a:lnTo>
                    <a:pt x="297053" y="129527"/>
                  </a:lnTo>
                  <a:lnTo>
                    <a:pt x="290982" y="135890"/>
                  </a:lnTo>
                  <a:lnTo>
                    <a:pt x="284327" y="139700"/>
                  </a:lnTo>
                  <a:lnTo>
                    <a:pt x="278676" y="146050"/>
                  </a:lnTo>
                  <a:lnTo>
                    <a:pt x="278498" y="146050"/>
                  </a:lnTo>
                  <a:lnTo>
                    <a:pt x="267690" y="157480"/>
                  </a:lnTo>
                  <a:lnTo>
                    <a:pt x="256159" y="168808"/>
                  </a:lnTo>
                  <a:lnTo>
                    <a:pt x="244589" y="179070"/>
                  </a:lnTo>
                  <a:lnTo>
                    <a:pt x="234238" y="190500"/>
                  </a:lnTo>
                  <a:lnTo>
                    <a:pt x="220573" y="203200"/>
                  </a:lnTo>
                  <a:lnTo>
                    <a:pt x="206565" y="217170"/>
                  </a:lnTo>
                  <a:lnTo>
                    <a:pt x="192519" y="229870"/>
                  </a:lnTo>
                  <a:lnTo>
                    <a:pt x="178765" y="243840"/>
                  </a:lnTo>
                  <a:lnTo>
                    <a:pt x="178384" y="243840"/>
                  </a:lnTo>
                  <a:lnTo>
                    <a:pt x="167652" y="253911"/>
                  </a:lnTo>
                  <a:lnTo>
                    <a:pt x="144830" y="274320"/>
                  </a:lnTo>
                  <a:lnTo>
                    <a:pt x="133946" y="284480"/>
                  </a:lnTo>
                  <a:lnTo>
                    <a:pt x="122440" y="295910"/>
                  </a:lnTo>
                  <a:lnTo>
                    <a:pt x="111569" y="308610"/>
                  </a:lnTo>
                  <a:lnTo>
                    <a:pt x="100634" y="320040"/>
                  </a:lnTo>
                  <a:lnTo>
                    <a:pt x="88963" y="331470"/>
                  </a:lnTo>
                  <a:lnTo>
                    <a:pt x="81419" y="337820"/>
                  </a:lnTo>
                  <a:lnTo>
                    <a:pt x="74561" y="345440"/>
                  </a:lnTo>
                  <a:lnTo>
                    <a:pt x="67856" y="353060"/>
                  </a:lnTo>
                  <a:lnTo>
                    <a:pt x="60807" y="359410"/>
                  </a:lnTo>
                  <a:lnTo>
                    <a:pt x="63169" y="356857"/>
                  </a:lnTo>
                  <a:lnTo>
                    <a:pt x="65786" y="354330"/>
                  </a:lnTo>
                  <a:lnTo>
                    <a:pt x="66916" y="350520"/>
                  </a:lnTo>
                  <a:lnTo>
                    <a:pt x="65633" y="353060"/>
                  </a:lnTo>
                  <a:lnTo>
                    <a:pt x="60185" y="359410"/>
                  </a:lnTo>
                  <a:lnTo>
                    <a:pt x="58813" y="360680"/>
                  </a:lnTo>
                  <a:lnTo>
                    <a:pt x="59182" y="360680"/>
                  </a:lnTo>
                  <a:lnTo>
                    <a:pt x="59067" y="361543"/>
                  </a:lnTo>
                  <a:lnTo>
                    <a:pt x="59004" y="361950"/>
                  </a:lnTo>
                  <a:lnTo>
                    <a:pt x="57924" y="361950"/>
                  </a:lnTo>
                  <a:lnTo>
                    <a:pt x="57886" y="361543"/>
                  </a:lnTo>
                  <a:lnTo>
                    <a:pt x="54838" y="364375"/>
                  </a:lnTo>
                  <a:lnTo>
                    <a:pt x="45593" y="372110"/>
                  </a:lnTo>
                  <a:lnTo>
                    <a:pt x="37122" y="379730"/>
                  </a:lnTo>
                  <a:lnTo>
                    <a:pt x="29146" y="388620"/>
                  </a:lnTo>
                  <a:lnTo>
                    <a:pt x="21526" y="396240"/>
                  </a:lnTo>
                  <a:lnTo>
                    <a:pt x="16167" y="396240"/>
                  </a:lnTo>
                  <a:lnTo>
                    <a:pt x="20218" y="392430"/>
                  </a:lnTo>
                  <a:lnTo>
                    <a:pt x="25247" y="387350"/>
                  </a:lnTo>
                  <a:lnTo>
                    <a:pt x="26822" y="382270"/>
                  </a:lnTo>
                  <a:lnTo>
                    <a:pt x="30073" y="383540"/>
                  </a:lnTo>
                  <a:lnTo>
                    <a:pt x="30175" y="383349"/>
                  </a:lnTo>
                  <a:lnTo>
                    <a:pt x="30784" y="382270"/>
                  </a:lnTo>
                  <a:lnTo>
                    <a:pt x="31496" y="381000"/>
                  </a:lnTo>
                  <a:lnTo>
                    <a:pt x="33947" y="379730"/>
                  </a:lnTo>
                  <a:lnTo>
                    <a:pt x="35814" y="375920"/>
                  </a:lnTo>
                  <a:lnTo>
                    <a:pt x="41795" y="370840"/>
                  </a:lnTo>
                  <a:lnTo>
                    <a:pt x="45288" y="365760"/>
                  </a:lnTo>
                  <a:lnTo>
                    <a:pt x="46863" y="365760"/>
                  </a:lnTo>
                  <a:lnTo>
                    <a:pt x="48463" y="361950"/>
                  </a:lnTo>
                  <a:lnTo>
                    <a:pt x="50012" y="361950"/>
                  </a:lnTo>
                  <a:lnTo>
                    <a:pt x="57683" y="351790"/>
                  </a:lnTo>
                  <a:lnTo>
                    <a:pt x="66878" y="342900"/>
                  </a:lnTo>
                  <a:lnTo>
                    <a:pt x="68211" y="341566"/>
                  </a:lnTo>
                  <a:lnTo>
                    <a:pt x="77038" y="332740"/>
                  </a:lnTo>
                  <a:lnTo>
                    <a:pt x="87630" y="323850"/>
                  </a:lnTo>
                  <a:lnTo>
                    <a:pt x="83134" y="330200"/>
                  </a:lnTo>
                  <a:lnTo>
                    <a:pt x="78651" y="335280"/>
                  </a:lnTo>
                  <a:lnTo>
                    <a:pt x="74333" y="341566"/>
                  </a:lnTo>
                  <a:lnTo>
                    <a:pt x="70167" y="346710"/>
                  </a:lnTo>
                  <a:lnTo>
                    <a:pt x="68834" y="346710"/>
                  </a:lnTo>
                  <a:lnTo>
                    <a:pt x="66916" y="350520"/>
                  </a:lnTo>
                  <a:lnTo>
                    <a:pt x="68745" y="351790"/>
                  </a:lnTo>
                  <a:lnTo>
                    <a:pt x="69938" y="347980"/>
                  </a:lnTo>
                  <a:lnTo>
                    <a:pt x="72237" y="347980"/>
                  </a:lnTo>
                  <a:lnTo>
                    <a:pt x="72377" y="346710"/>
                  </a:lnTo>
                  <a:lnTo>
                    <a:pt x="73202" y="345440"/>
                  </a:lnTo>
                  <a:lnTo>
                    <a:pt x="72707" y="344170"/>
                  </a:lnTo>
                  <a:lnTo>
                    <a:pt x="80352" y="336550"/>
                  </a:lnTo>
                  <a:lnTo>
                    <a:pt x="87655" y="327660"/>
                  </a:lnTo>
                  <a:lnTo>
                    <a:pt x="91287" y="323850"/>
                  </a:lnTo>
                  <a:lnTo>
                    <a:pt x="94932" y="320040"/>
                  </a:lnTo>
                  <a:lnTo>
                    <a:pt x="95999" y="318770"/>
                  </a:lnTo>
                  <a:lnTo>
                    <a:pt x="101358" y="312420"/>
                  </a:lnTo>
                  <a:lnTo>
                    <a:pt x="102438" y="311150"/>
                  </a:lnTo>
                  <a:lnTo>
                    <a:pt x="102870" y="309841"/>
                  </a:lnTo>
                  <a:lnTo>
                    <a:pt x="103276" y="308610"/>
                  </a:lnTo>
                  <a:lnTo>
                    <a:pt x="104965" y="303530"/>
                  </a:lnTo>
                  <a:lnTo>
                    <a:pt x="113436" y="299681"/>
                  </a:lnTo>
                  <a:lnTo>
                    <a:pt x="118351" y="293370"/>
                  </a:lnTo>
                  <a:lnTo>
                    <a:pt x="118999" y="293370"/>
                  </a:lnTo>
                  <a:lnTo>
                    <a:pt x="119570" y="292100"/>
                  </a:lnTo>
                  <a:lnTo>
                    <a:pt x="120167" y="290830"/>
                  </a:lnTo>
                  <a:lnTo>
                    <a:pt x="125628" y="285750"/>
                  </a:lnTo>
                  <a:lnTo>
                    <a:pt x="131064" y="279400"/>
                  </a:lnTo>
                  <a:lnTo>
                    <a:pt x="136474" y="274320"/>
                  </a:lnTo>
                  <a:lnTo>
                    <a:pt x="141871" y="267970"/>
                  </a:lnTo>
                  <a:lnTo>
                    <a:pt x="143865" y="266700"/>
                  </a:lnTo>
                  <a:lnTo>
                    <a:pt x="147764" y="261620"/>
                  </a:lnTo>
                  <a:lnTo>
                    <a:pt x="162636" y="248920"/>
                  </a:lnTo>
                  <a:lnTo>
                    <a:pt x="169684" y="241300"/>
                  </a:lnTo>
                  <a:lnTo>
                    <a:pt x="176136" y="234950"/>
                  </a:lnTo>
                  <a:lnTo>
                    <a:pt x="189750" y="222250"/>
                  </a:lnTo>
                  <a:lnTo>
                    <a:pt x="199567" y="213360"/>
                  </a:lnTo>
                  <a:lnTo>
                    <a:pt x="203771" y="209550"/>
                  </a:lnTo>
                  <a:lnTo>
                    <a:pt x="217678" y="195745"/>
                  </a:lnTo>
                  <a:lnTo>
                    <a:pt x="231648" y="182880"/>
                  </a:lnTo>
                  <a:lnTo>
                    <a:pt x="232003" y="182880"/>
                  </a:lnTo>
                  <a:lnTo>
                    <a:pt x="237464" y="177800"/>
                  </a:lnTo>
                  <a:lnTo>
                    <a:pt x="242912" y="172720"/>
                  </a:lnTo>
                  <a:lnTo>
                    <a:pt x="254330" y="163830"/>
                  </a:lnTo>
                  <a:lnTo>
                    <a:pt x="265772" y="153670"/>
                  </a:lnTo>
                  <a:lnTo>
                    <a:pt x="276783" y="143510"/>
                  </a:lnTo>
                  <a:lnTo>
                    <a:pt x="284353" y="137160"/>
                  </a:lnTo>
                  <a:lnTo>
                    <a:pt x="291592" y="130810"/>
                  </a:lnTo>
                  <a:lnTo>
                    <a:pt x="305739" y="115570"/>
                  </a:lnTo>
                  <a:lnTo>
                    <a:pt x="306031" y="118110"/>
                  </a:lnTo>
                  <a:lnTo>
                    <a:pt x="306120" y="119380"/>
                  </a:lnTo>
                  <a:lnTo>
                    <a:pt x="306120" y="90970"/>
                  </a:lnTo>
                  <a:lnTo>
                    <a:pt x="305879" y="90170"/>
                  </a:lnTo>
                  <a:lnTo>
                    <a:pt x="305498" y="88900"/>
                  </a:lnTo>
                  <a:lnTo>
                    <a:pt x="304723" y="86766"/>
                  </a:lnTo>
                  <a:lnTo>
                    <a:pt x="304723" y="109220"/>
                  </a:lnTo>
                  <a:lnTo>
                    <a:pt x="290576" y="121920"/>
                  </a:lnTo>
                  <a:lnTo>
                    <a:pt x="262458" y="149860"/>
                  </a:lnTo>
                  <a:lnTo>
                    <a:pt x="247916" y="163830"/>
                  </a:lnTo>
                  <a:lnTo>
                    <a:pt x="248170" y="162699"/>
                  </a:lnTo>
                  <a:lnTo>
                    <a:pt x="244805" y="166370"/>
                  </a:lnTo>
                  <a:lnTo>
                    <a:pt x="241592" y="168186"/>
                  </a:lnTo>
                  <a:lnTo>
                    <a:pt x="244475" y="165100"/>
                  </a:lnTo>
                  <a:lnTo>
                    <a:pt x="248881" y="161290"/>
                  </a:lnTo>
                  <a:lnTo>
                    <a:pt x="250494" y="159842"/>
                  </a:lnTo>
                  <a:lnTo>
                    <a:pt x="251409" y="158737"/>
                  </a:lnTo>
                  <a:lnTo>
                    <a:pt x="252437" y="157480"/>
                  </a:lnTo>
                  <a:lnTo>
                    <a:pt x="253479" y="156210"/>
                  </a:lnTo>
                  <a:lnTo>
                    <a:pt x="255574" y="153670"/>
                  </a:lnTo>
                  <a:lnTo>
                    <a:pt x="255981" y="153670"/>
                  </a:lnTo>
                  <a:lnTo>
                    <a:pt x="259626" y="149860"/>
                  </a:lnTo>
                  <a:lnTo>
                    <a:pt x="264477" y="144780"/>
                  </a:lnTo>
                  <a:lnTo>
                    <a:pt x="267017" y="142379"/>
                  </a:lnTo>
                  <a:lnTo>
                    <a:pt x="273875" y="135890"/>
                  </a:lnTo>
                  <a:lnTo>
                    <a:pt x="283603" y="127000"/>
                  </a:lnTo>
                  <a:lnTo>
                    <a:pt x="293103" y="118110"/>
                  </a:lnTo>
                  <a:lnTo>
                    <a:pt x="294995" y="116840"/>
                  </a:lnTo>
                  <a:lnTo>
                    <a:pt x="298107" y="114300"/>
                  </a:lnTo>
                  <a:lnTo>
                    <a:pt x="300291" y="111760"/>
                  </a:lnTo>
                  <a:lnTo>
                    <a:pt x="302933" y="109397"/>
                  </a:lnTo>
                  <a:lnTo>
                    <a:pt x="304546" y="107950"/>
                  </a:lnTo>
                  <a:lnTo>
                    <a:pt x="304723" y="109220"/>
                  </a:lnTo>
                  <a:lnTo>
                    <a:pt x="304723" y="86766"/>
                  </a:lnTo>
                  <a:lnTo>
                    <a:pt x="302742" y="81280"/>
                  </a:lnTo>
                  <a:lnTo>
                    <a:pt x="303199" y="81280"/>
                  </a:lnTo>
                  <a:lnTo>
                    <a:pt x="305587" y="86360"/>
                  </a:lnTo>
                  <a:lnTo>
                    <a:pt x="303847" y="81280"/>
                  </a:lnTo>
                  <a:lnTo>
                    <a:pt x="302729" y="79222"/>
                  </a:lnTo>
                  <a:lnTo>
                    <a:pt x="302729" y="100330"/>
                  </a:lnTo>
                  <a:lnTo>
                    <a:pt x="299770" y="102844"/>
                  </a:lnTo>
                  <a:lnTo>
                    <a:pt x="297319" y="106680"/>
                  </a:lnTo>
                  <a:lnTo>
                    <a:pt x="294322" y="109220"/>
                  </a:lnTo>
                  <a:lnTo>
                    <a:pt x="294297" y="107899"/>
                  </a:lnTo>
                  <a:lnTo>
                    <a:pt x="293547" y="107899"/>
                  </a:lnTo>
                  <a:lnTo>
                    <a:pt x="291833" y="111760"/>
                  </a:lnTo>
                  <a:lnTo>
                    <a:pt x="287489" y="110490"/>
                  </a:lnTo>
                  <a:lnTo>
                    <a:pt x="288480" y="114300"/>
                  </a:lnTo>
                  <a:lnTo>
                    <a:pt x="287629" y="114300"/>
                  </a:lnTo>
                  <a:lnTo>
                    <a:pt x="287718" y="113030"/>
                  </a:lnTo>
                  <a:lnTo>
                    <a:pt x="284327" y="116840"/>
                  </a:lnTo>
                  <a:lnTo>
                    <a:pt x="280708" y="120650"/>
                  </a:lnTo>
                  <a:lnTo>
                    <a:pt x="276923" y="124460"/>
                  </a:lnTo>
                  <a:lnTo>
                    <a:pt x="277215" y="124460"/>
                  </a:lnTo>
                  <a:lnTo>
                    <a:pt x="275539" y="125730"/>
                  </a:lnTo>
                  <a:lnTo>
                    <a:pt x="274891" y="127000"/>
                  </a:lnTo>
                  <a:lnTo>
                    <a:pt x="273558" y="128270"/>
                  </a:lnTo>
                  <a:lnTo>
                    <a:pt x="267360" y="132080"/>
                  </a:lnTo>
                  <a:lnTo>
                    <a:pt x="262763" y="138430"/>
                  </a:lnTo>
                  <a:lnTo>
                    <a:pt x="257175" y="142240"/>
                  </a:lnTo>
                  <a:lnTo>
                    <a:pt x="257429" y="140970"/>
                  </a:lnTo>
                  <a:lnTo>
                    <a:pt x="256451" y="140970"/>
                  </a:lnTo>
                  <a:lnTo>
                    <a:pt x="253542" y="146050"/>
                  </a:lnTo>
                  <a:lnTo>
                    <a:pt x="248589" y="146050"/>
                  </a:lnTo>
                  <a:lnTo>
                    <a:pt x="248704" y="147320"/>
                  </a:lnTo>
                  <a:lnTo>
                    <a:pt x="248818" y="148590"/>
                  </a:lnTo>
                  <a:lnTo>
                    <a:pt x="248932" y="149860"/>
                  </a:lnTo>
                  <a:lnTo>
                    <a:pt x="247980" y="149860"/>
                  </a:lnTo>
                  <a:lnTo>
                    <a:pt x="248018" y="149656"/>
                  </a:lnTo>
                  <a:lnTo>
                    <a:pt x="248208" y="148590"/>
                  </a:lnTo>
                  <a:lnTo>
                    <a:pt x="246608" y="150139"/>
                  </a:lnTo>
                  <a:lnTo>
                    <a:pt x="246608" y="156210"/>
                  </a:lnTo>
                  <a:lnTo>
                    <a:pt x="246405" y="157480"/>
                  </a:lnTo>
                  <a:lnTo>
                    <a:pt x="246087" y="157480"/>
                  </a:lnTo>
                  <a:lnTo>
                    <a:pt x="246608" y="156210"/>
                  </a:lnTo>
                  <a:lnTo>
                    <a:pt x="246608" y="150139"/>
                  </a:lnTo>
                  <a:lnTo>
                    <a:pt x="244081" y="152590"/>
                  </a:lnTo>
                  <a:lnTo>
                    <a:pt x="244081" y="158737"/>
                  </a:lnTo>
                  <a:lnTo>
                    <a:pt x="244081" y="152590"/>
                  </a:lnTo>
                  <a:lnTo>
                    <a:pt x="243573" y="153073"/>
                  </a:lnTo>
                  <a:lnTo>
                    <a:pt x="243573" y="159258"/>
                  </a:lnTo>
                  <a:lnTo>
                    <a:pt x="243065" y="159842"/>
                  </a:lnTo>
                  <a:lnTo>
                    <a:pt x="239433" y="163842"/>
                  </a:lnTo>
                  <a:lnTo>
                    <a:pt x="239433" y="170180"/>
                  </a:lnTo>
                  <a:lnTo>
                    <a:pt x="238658" y="171323"/>
                  </a:lnTo>
                  <a:lnTo>
                    <a:pt x="238544" y="171450"/>
                  </a:lnTo>
                  <a:lnTo>
                    <a:pt x="236753" y="173990"/>
                  </a:lnTo>
                  <a:lnTo>
                    <a:pt x="232994" y="177800"/>
                  </a:lnTo>
                  <a:lnTo>
                    <a:pt x="237413" y="172720"/>
                  </a:lnTo>
                  <a:lnTo>
                    <a:pt x="238544" y="171450"/>
                  </a:lnTo>
                  <a:lnTo>
                    <a:pt x="238633" y="171323"/>
                  </a:lnTo>
                  <a:lnTo>
                    <a:pt x="239433" y="170180"/>
                  </a:lnTo>
                  <a:lnTo>
                    <a:pt x="239433" y="163842"/>
                  </a:lnTo>
                  <a:lnTo>
                    <a:pt x="238277" y="165100"/>
                  </a:lnTo>
                  <a:lnTo>
                    <a:pt x="231876" y="171450"/>
                  </a:lnTo>
                  <a:lnTo>
                    <a:pt x="225310" y="177800"/>
                  </a:lnTo>
                  <a:lnTo>
                    <a:pt x="219024" y="182880"/>
                  </a:lnTo>
                  <a:lnTo>
                    <a:pt x="215150" y="186690"/>
                  </a:lnTo>
                  <a:lnTo>
                    <a:pt x="213156" y="190500"/>
                  </a:lnTo>
                  <a:lnTo>
                    <a:pt x="209461" y="193040"/>
                  </a:lnTo>
                  <a:lnTo>
                    <a:pt x="208838" y="193040"/>
                  </a:lnTo>
                  <a:lnTo>
                    <a:pt x="204685" y="198120"/>
                  </a:lnTo>
                  <a:lnTo>
                    <a:pt x="199288" y="203200"/>
                  </a:lnTo>
                  <a:lnTo>
                    <a:pt x="193903" y="207010"/>
                  </a:lnTo>
                  <a:lnTo>
                    <a:pt x="189763" y="213360"/>
                  </a:lnTo>
                  <a:lnTo>
                    <a:pt x="189458" y="212090"/>
                  </a:lnTo>
                  <a:lnTo>
                    <a:pt x="189547" y="213360"/>
                  </a:lnTo>
                  <a:lnTo>
                    <a:pt x="189636" y="214630"/>
                  </a:lnTo>
                  <a:lnTo>
                    <a:pt x="185127" y="215900"/>
                  </a:lnTo>
                  <a:lnTo>
                    <a:pt x="187540" y="217170"/>
                  </a:lnTo>
                  <a:lnTo>
                    <a:pt x="185775" y="217170"/>
                  </a:lnTo>
                  <a:lnTo>
                    <a:pt x="185686" y="218440"/>
                  </a:lnTo>
                  <a:lnTo>
                    <a:pt x="185394" y="218440"/>
                  </a:lnTo>
                  <a:lnTo>
                    <a:pt x="183235" y="220980"/>
                  </a:lnTo>
                  <a:lnTo>
                    <a:pt x="180975" y="223520"/>
                  </a:lnTo>
                  <a:lnTo>
                    <a:pt x="178701" y="224790"/>
                  </a:lnTo>
                  <a:lnTo>
                    <a:pt x="177038" y="226060"/>
                  </a:lnTo>
                  <a:lnTo>
                    <a:pt x="175412" y="227330"/>
                  </a:lnTo>
                  <a:lnTo>
                    <a:pt x="174078" y="229870"/>
                  </a:lnTo>
                  <a:lnTo>
                    <a:pt x="172554" y="231140"/>
                  </a:lnTo>
                  <a:lnTo>
                    <a:pt x="169011" y="234950"/>
                  </a:lnTo>
                  <a:lnTo>
                    <a:pt x="165747" y="236220"/>
                  </a:lnTo>
                  <a:lnTo>
                    <a:pt x="163398" y="238760"/>
                  </a:lnTo>
                  <a:lnTo>
                    <a:pt x="161264" y="241300"/>
                  </a:lnTo>
                  <a:lnTo>
                    <a:pt x="156337" y="245110"/>
                  </a:lnTo>
                  <a:lnTo>
                    <a:pt x="151485" y="250190"/>
                  </a:lnTo>
                  <a:lnTo>
                    <a:pt x="146837" y="253911"/>
                  </a:lnTo>
                  <a:lnTo>
                    <a:pt x="145580" y="255270"/>
                  </a:lnTo>
                  <a:lnTo>
                    <a:pt x="142125" y="259080"/>
                  </a:lnTo>
                  <a:lnTo>
                    <a:pt x="136245" y="265430"/>
                  </a:lnTo>
                  <a:lnTo>
                    <a:pt x="130606" y="270510"/>
                  </a:lnTo>
                  <a:lnTo>
                    <a:pt x="125133" y="276860"/>
                  </a:lnTo>
                  <a:lnTo>
                    <a:pt x="119722" y="283210"/>
                  </a:lnTo>
                  <a:lnTo>
                    <a:pt x="116471" y="285750"/>
                  </a:lnTo>
                  <a:lnTo>
                    <a:pt x="113817" y="289560"/>
                  </a:lnTo>
                  <a:lnTo>
                    <a:pt x="109982" y="292100"/>
                  </a:lnTo>
                  <a:lnTo>
                    <a:pt x="109334" y="292100"/>
                  </a:lnTo>
                  <a:lnTo>
                    <a:pt x="103174" y="298450"/>
                  </a:lnTo>
                  <a:lnTo>
                    <a:pt x="99148" y="301879"/>
                  </a:lnTo>
                  <a:lnTo>
                    <a:pt x="99148" y="309841"/>
                  </a:lnTo>
                  <a:lnTo>
                    <a:pt x="98336" y="311150"/>
                  </a:lnTo>
                  <a:lnTo>
                    <a:pt x="97472" y="312420"/>
                  </a:lnTo>
                  <a:lnTo>
                    <a:pt x="97383" y="311188"/>
                  </a:lnTo>
                  <a:lnTo>
                    <a:pt x="98412" y="309841"/>
                  </a:lnTo>
                  <a:lnTo>
                    <a:pt x="99148" y="309841"/>
                  </a:lnTo>
                  <a:lnTo>
                    <a:pt x="99148" y="301879"/>
                  </a:lnTo>
                  <a:lnTo>
                    <a:pt x="97370" y="303390"/>
                  </a:lnTo>
                  <a:lnTo>
                    <a:pt x="97370" y="311200"/>
                  </a:lnTo>
                  <a:lnTo>
                    <a:pt x="97256" y="312420"/>
                  </a:lnTo>
                  <a:lnTo>
                    <a:pt x="96710" y="313690"/>
                  </a:lnTo>
                  <a:lnTo>
                    <a:pt x="96393" y="313690"/>
                  </a:lnTo>
                  <a:lnTo>
                    <a:pt x="96469" y="313080"/>
                  </a:lnTo>
                  <a:lnTo>
                    <a:pt x="96558" y="312420"/>
                  </a:lnTo>
                  <a:lnTo>
                    <a:pt x="97370" y="311200"/>
                  </a:lnTo>
                  <a:lnTo>
                    <a:pt x="97370" y="303390"/>
                  </a:lnTo>
                  <a:lnTo>
                    <a:pt x="95872" y="304660"/>
                  </a:lnTo>
                  <a:lnTo>
                    <a:pt x="95872" y="312420"/>
                  </a:lnTo>
                  <a:lnTo>
                    <a:pt x="95288" y="313690"/>
                  </a:lnTo>
                  <a:lnTo>
                    <a:pt x="94754" y="313690"/>
                  </a:lnTo>
                  <a:lnTo>
                    <a:pt x="95631" y="312420"/>
                  </a:lnTo>
                  <a:lnTo>
                    <a:pt x="95872" y="312420"/>
                  </a:lnTo>
                  <a:lnTo>
                    <a:pt x="95872" y="304660"/>
                  </a:lnTo>
                  <a:lnTo>
                    <a:pt x="93129" y="306997"/>
                  </a:lnTo>
                  <a:lnTo>
                    <a:pt x="93129" y="315214"/>
                  </a:lnTo>
                  <a:lnTo>
                    <a:pt x="92316" y="317500"/>
                  </a:lnTo>
                  <a:lnTo>
                    <a:pt x="91414" y="318770"/>
                  </a:lnTo>
                  <a:lnTo>
                    <a:pt x="91643" y="317500"/>
                  </a:lnTo>
                  <a:lnTo>
                    <a:pt x="91719" y="316687"/>
                  </a:lnTo>
                  <a:lnTo>
                    <a:pt x="91833" y="316179"/>
                  </a:lnTo>
                  <a:lnTo>
                    <a:pt x="93129" y="315214"/>
                  </a:lnTo>
                  <a:lnTo>
                    <a:pt x="93129" y="306997"/>
                  </a:lnTo>
                  <a:lnTo>
                    <a:pt x="88239" y="311150"/>
                  </a:lnTo>
                  <a:lnTo>
                    <a:pt x="81978" y="317500"/>
                  </a:lnTo>
                  <a:lnTo>
                    <a:pt x="81826" y="316687"/>
                  </a:lnTo>
                  <a:lnTo>
                    <a:pt x="81724" y="317500"/>
                  </a:lnTo>
                  <a:lnTo>
                    <a:pt x="81572" y="318770"/>
                  </a:lnTo>
                  <a:lnTo>
                    <a:pt x="75907" y="321310"/>
                  </a:lnTo>
                  <a:lnTo>
                    <a:pt x="78371" y="322580"/>
                  </a:lnTo>
                  <a:lnTo>
                    <a:pt x="76161" y="323850"/>
                  </a:lnTo>
                  <a:lnTo>
                    <a:pt x="72529" y="328930"/>
                  </a:lnTo>
                  <a:lnTo>
                    <a:pt x="67729" y="332740"/>
                  </a:lnTo>
                  <a:lnTo>
                    <a:pt x="62509" y="336550"/>
                  </a:lnTo>
                  <a:lnTo>
                    <a:pt x="57645" y="341566"/>
                  </a:lnTo>
                  <a:lnTo>
                    <a:pt x="57658" y="340334"/>
                  </a:lnTo>
                  <a:lnTo>
                    <a:pt x="55943" y="342900"/>
                  </a:lnTo>
                  <a:lnTo>
                    <a:pt x="53848" y="345440"/>
                  </a:lnTo>
                  <a:lnTo>
                    <a:pt x="52197" y="345440"/>
                  </a:lnTo>
                  <a:lnTo>
                    <a:pt x="46570" y="349250"/>
                  </a:lnTo>
                  <a:lnTo>
                    <a:pt x="41630" y="353060"/>
                  </a:lnTo>
                  <a:lnTo>
                    <a:pt x="37960" y="357060"/>
                  </a:lnTo>
                  <a:lnTo>
                    <a:pt x="37960" y="363220"/>
                  </a:lnTo>
                  <a:lnTo>
                    <a:pt x="32499" y="369570"/>
                  </a:lnTo>
                  <a:lnTo>
                    <a:pt x="27165" y="375920"/>
                  </a:lnTo>
                  <a:lnTo>
                    <a:pt x="21907" y="383540"/>
                  </a:lnTo>
                  <a:lnTo>
                    <a:pt x="16687" y="389890"/>
                  </a:lnTo>
                  <a:lnTo>
                    <a:pt x="14478" y="391160"/>
                  </a:lnTo>
                  <a:lnTo>
                    <a:pt x="10299" y="396240"/>
                  </a:lnTo>
                  <a:lnTo>
                    <a:pt x="10198" y="394970"/>
                  </a:lnTo>
                  <a:lnTo>
                    <a:pt x="9626" y="388620"/>
                  </a:lnTo>
                  <a:lnTo>
                    <a:pt x="37960" y="363220"/>
                  </a:lnTo>
                  <a:lnTo>
                    <a:pt x="37960" y="357060"/>
                  </a:lnTo>
                  <a:lnTo>
                    <a:pt x="36969" y="358140"/>
                  </a:lnTo>
                  <a:lnTo>
                    <a:pt x="32092" y="363220"/>
                  </a:lnTo>
                  <a:lnTo>
                    <a:pt x="32004" y="361950"/>
                  </a:lnTo>
                  <a:lnTo>
                    <a:pt x="29730" y="365760"/>
                  </a:lnTo>
                  <a:lnTo>
                    <a:pt x="22834" y="370840"/>
                  </a:lnTo>
                  <a:lnTo>
                    <a:pt x="19024" y="374650"/>
                  </a:lnTo>
                  <a:lnTo>
                    <a:pt x="18872" y="374650"/>
                  </a:lnTo>
                  <a:lnTo>
                    <a:pt x="17272" y="377190"/>
                  </a:lnTo>
                  <a:lnTo>
                    <a:pt x="16408" y="375920"/>
                  </a:lnTo>
                  <a:lnTo>
                    <a:pt x="17157" y="374650"/>
                  </a:lnTo>
                  <a:lnTo>
                    <a:pt x="18580" y="373354"/>
                  </a:lnTo>
                  <a:lnTo>
                    <a:pt x="19939" y="372110"/>
                  </a:lnTo>
                  <a:lnTo>
                    <a:pt x="52552" y="341566"/>
                  </a:lnTo>
                  <a:lnTo>
                    <a:pt x="68072" y="326364"/>
                  </a:lnTo>
                  <a:lnTo>
                    <a:pt x="76809" y="317500"/>
                  </a:lnTo>
                  <a:lnTo>
                    <a:pt x="83997" y="311150"/>
                  </a:lnTo>
                  <a:lnTo>
                    <a:pt x="89750" y="306070"/>
                  </a:lnTo>
                  <a:lnTo>
                    <a:pt x="109867" y="288290"/>
                  </a:lnTo>
                  <a:lnTo>
                    <a:pt x="125450" y="273050"/>
                  </a:lnTo>
                  <a:lnTo>
                    <a:pt x="140754" y="256032"/>
                  </a:lnTo>
                  <a:lnTo>
                    <a:pt x="146265" y="250190"/>
                  </a:lnTo>
                  <a:lnTo>
                    <a:pt x="152869" y="245110"/>
                  </a:lnTo>
                  <a:lnTo>
                    <a:pt x="158597" y="239915"/>
                  </a:lnTo>
                  <a:lnTo>
                    <a:pt x="158775" y="239915"/>
                  </a:lnTo>
                  <a:lnTo>
                    <a:pt x="169379" y="228600"/>
                  </a:lnTo>
                  <a:lnTo>
                    <a:pt x="192582" y="207010"/>
                  </a:lnTo>
                  <a:lnTo>
                    <a:pt x="203098" y="195529"/>
                  </a:lnTo>
                  <a:lnTo>
                    <a:pt x="212979" y="186690"/>
                  </a:lnTo>
                  <a:lnTo>
                    <a:pt x="223215" y="177800"/>
                  </a:lnTo>
                  <a:lnTo>
                    <a:pt x="233718" y="168808"/>
                  </a:lnTo>
                  <a:lnTo>
                    <a:pt x="242938" y="159842"/>
                  </a:lnTo>
                  <a:lnTo>
                    <a:pt x="243573" y="159258"/>
                  </a:lnTo>
                  <a:lnTo>
                    <a:pt x="243573" y="153073"/>
                  </a:lnTo>
                  <a:lnTo>
                    <a:pt x="240322" y="156210"/>
                  </a:lnTo>
                  <a:lnTo>
                    <a:pt x="232130" y="163830"/>
                  </a:lnTo>
                  <a:lnTo>
                    <a:pt x="223697" y="171450"/>
                  </a:lnTo>
                  <a:lnTo>
                    <a:pt x="215125" y="179070"/>
                  </a:lnTo>
                  <a:lnTo>
                    <a:pt x="209003" y="186690"/>
                  </a:lnTo>
                  <a:lnTo>
                    <a:pt x="201879" y="193040"/>
                  </a:lnTo>
                  <a:lnTo>
                    <a:pt x="194640" y="199390"/>
                  </a:lnTo>
                  <a:lnTo>
                    <a:pt x="188125" y="207010"/>
                  </a:lnTo>
                  <a:lnTo>
                    <a:pt x="187744" y="207010"/>
                  </a:lnTo>
                  <a:lnTo>
                    <a:pt x="179006" y="215900"/>
                  </a:lnTo>
                  <a:lnTo>
                    <a:pt x="169456" y="224790"/>
                  </a:lnTo>
                  <a:lnTo>
                    <a:pt x="159626" y="232410"/>
                  </a:lnTo>
                  <a:lnTo>
                    <a:pt x="144665" y="246380"/>
                  </a:lnTo>
                  <a:lnTo>
                    <a:pt x="141655" y="250190"/>
                  </a:lnTo>
                  <a:lnTo>
                    <a:pt x="136423" y="255270"/>
                  </a:lnTo>
                  <a:lnTo>
                    <a:pt x="135750" y="255270"/>
                  </a:lnTo>
                  <a:lnTo>
                    <a:pt x="129603" y="261620"/>
                  </a:lnTo>
                  <a:lnTo>
                    <a:pt x="114782" y="274320"/>
                  </a:lnTo>
                  <a:lnTo>
                    <a:pt x="151180" y="237490"/>
                  </a:lnTo>
                  <a:lnTo>
                    <a:pt x="150710" y="238760"/>
                  </a:lnTo>
                  <a:lnTo>
                    <a:pt x="151485" y="237490"/>
                  </a:lnTo>
                  <a:lnTo>
                    <a:pt x="154559" y="232410"/>
                  </a:lnTo>
                  <a:lnTo>
                    <a:pt x="154520" y="233680"/>
                  </a:lnTo>
                  <a:lnTo>
                    <a:pt x="156159" y="232410"/>
                  </a:lnTo>
                  <a:lnTo>
                    <a:pt x="161061" y="228600"/>
                  </a:lnTo>
                  <a:lnTo>
                    <a:pt x="165874" y="222250"/>
                  </a:lnTo>
                  <a:lnTo>
                    <a:pt x="172008" y="216916"/>
                  </a:lnTo>
                  <a:lnTo>
                    <a:pt x="171919" y="217170"/>
                  </a:lnTo>
                  <a:lnTo>
                    <a:pt x="171462" y="218440"/>
                  </a:lnTo>
                  <a:lnTo>
                    <a:pt x="172504" y="217170"/>
                  </a:lnTo>
                  <a:lnTo>
                    <a:pt x="172656" y="216916"/>
                  </a:lnTo>
                  <a:lnTo>
                    <a:pt x="175526" y="212090"/>
                  </a:lnTo>
                  <a:lnTo>
                    <a:pt x="180759" y="213360"/>
                  </a:lnTo>
                  <a:lnTo>
                    <a:pt x="180670" y="212090"/>
                  </a:lnTo>
                  <a:lnTo>
                    <a:pt x="180568" y="210312"/>
                  </a:lnTo>
                  <a:lnTo>
                    <a:pt x="180441" y="208280"/>
                  </a:lnTo>
                  <a:lnTo>
                    <a:pt x="181406" y="208280"/>
                  </a:lnTo>
                  <a:lnTo>
                    <a:pt x="181292" y="208902"/>
                  </a:lnTo>
                  <a:lnTo>
                    <a:pt x="181178" y="209550"/>
                  </a:lnTo>
                  <a:lnTo>
                    <a:pt x="182384" y="208280"/>
                  </a:lnTo>
                  <a:lnTo>
                    <a:pt x="189560" y="200660"/>
                  </a:lnTo>
                  <a:lnTo>
                    <a:pt x="198272" y="191770"/>
                  </a:lnTo>
                  <a:lnTo>
                    <a:pt x="207238" y="182880"/>
                  </a:lnTo>
                  <a:lnTo>
                    <a:pt x="216344" y="175260"/>
                  </a:lnTo>
                  <a:lnTo>
                    <a:pt x="217284" y="173990"/>
                  </a:lnTo>
                  <a:lnTo>
                    <a:pt x="222923" y="166370"/>
                  </a:lnTo>
                  <a:lnTo>
                    <a:pt x="230619" y="158737"/>
                  </a:lnTo>
                  <a:lnTo>
                    <a:pt x="238429" y="151130"/>
                  </a:lnTo>
                  <a:lnTo>
                    <a:pt x="245503" y="143510"/>
                  </a:lnTo>
                  <a:lnTo>
                    <a:pt x="245884" y="143510"/>
                  </a:lnTo>
                  <a:lnTo>
                    <a:pt x="248843" y="140970"/>
                  </a:lnTo>
                  <a:lnTo>
                    <a:pt x="252018" y="137160"/>
                  </a:lnTo>
                  <a:lnTo>
                    <a:pt x="255371" y="133350"/>
                  </a:lnTo>
                  <a:lnTo>
                    <a:pt x="256781" y="132080"/>
                  </a:lnTo>
                  <a:lnTo>
                    <a:pt x="266687" y="123151"/>
                  </a:lnTo>
                  <a:lnTo>
                    <a:pt x="278206" y="114300"/>
                  </a:lnTo>
                  <a:lnTo>
                    <a:pt x="289890" y="104140"/>
                  </a:lnTo>
                  <a:lnTo>
                    <a:pt x="301434" y="95250"/>
                  </a:lnTo>
                  <a:lnTo>
                    <a:pt x="302729" y="100330"/>
                  </a:lnTo>
                  <a:lnTo>
                    <a:pt x="302729" y="79222"/>
                  </a:lnTo>
                  <a:lnTo>
                    <a:pt x="302475" y="78740"/>
                  </a:lnTo>
                  <a:lnTo>
                    <a:pt x="301929" y="77470"/>
                  </a:lnTo>
                  <a:lnTo>
                    <a:pt x="301840" y="77292"/>
                  </a:lnTo>
                  <a:lnTo>
                    <a:pt x="301282" y="76111"/>
                  </a:lnTo>
                  <a:lnTo>
                    <a:pt x="300088" y="74930"/>
                  </a:lnTo>
                  <a:lnTo>
                    <a:pt x="299046" y="73660"/>
                  </a:lnTo>
                  <a:lnTo>
                    <a:pt x="297357" y="71120"/>
                  </a:lnTo>
                  <a:lnTo>
                    <a:pt x="296951" y="69850"/>
                  </a:lnTo>
                  <a:lnTo>
                    <a:pt x="296684" y="68580"/>
                  </a:lnTo>
                  <a:lnTo>
                    <a:pt x="294995" y="66040"/>
                  </a:lnTo>
                  <a:lnTo>
                    <a:pt x="294678" y="66040"/>
                  </a:lnTo>
                  <a:lnTo>
                    <a:pt x="294106" y="64770"/>
                  </a:lnTo>
                  <a:lnTo>
                    <a:pt x="292925" y="63474"/>
                  </a:lnTo>
                  <a:lnTo>
                    <a:pt x="292125" y="62153"/>
                  </a:lnTo>
                  <a:lnTo>
                    <a:pt x="289737" y="59474"/>
                  </a:lnTo>
                  <a:lnTo>
                    <a:pt x="289737" y="67310"/>
                  </a:lnTo>
                  <a:lnTo>
                    <a:pt x="289179" y="67310"/>
                  </a:lnTo>
                  <a:lnTo>
                    <a:pt x="277291" y="77470"/>
                  </a:lnTo>
                  <a:lnTo>
                    <a:pt x="265722" y="87630"/>
                  </a:lnTo>
                  <a:lnTo>
                    <a:pt x="265087" y="88277"/>
                  </a:lnTo>
                  <a:lnTo>
                    <a:pt x="265087" y="99060"/>
                  </a:lnTo>
                  <a:lnTo>
                    <a:pt x="264617" y="100330"/>
                  </a:lnTo>
                  <a:lnTo>
                    <a:pt x="263512" y="100330"/>
                  </a:lnTo>
                  <a:lnTo>
                    <a:pt x="264541" y="99060"/>
                  </a:lnTo>
                  <a:lnTo>
                    <a:pt x="265087" y="99060"/>
                  </a:lnTo>
                  <a:lnTo>
                    <a:pt x="265087" y="88277"/>
                  </a:lnTo>
                  <a:lnTo>
                    <a:pt x="261264" y="92163"/>
                  </a:lnTo>
                  <a:lnTo>
                    <a:pt x="261264" y="102679"/>
                  </a:lnTo>
                  <a:lnTo>
                    <a:pt x="254584" y="110490"/>
                  </a:lnTo>
                  <a:lnTo>
                    <a:pt x="245097" y="119380"/>
                  </a:lnTo>
                  <a:lnTo>
                    <a:pt x="235737" y="128270"/>
                  </a:lnTo>
                  <a:lnTo>
                    <a:pt x="227406" y="137160"/>
                  </a:lnTo>
                  <a:lnTo>
                    <a:pt x="219659" y="143510"/>
                  </a:lnTo>
                  <a:lnTo>
                    <a:pt x="211734" y="151130"/>
                  </a:lnTo>
                  <a:lnTo>
                    <a:pt x="195694" y="166370"/>
                  </a:lnTo>
                  <a:lnTo>
                    <a:pt x="196253" y="165100"/>
                  </a:lnTo>
                  <a:lnTo>
                    <a:pt x="196913" y="165100"/>
                  </a:lnTo>
                  <a:lnTo>
                    <a:pt x="197446" y="163830"/>
                  </a:lnTo>
                  <a:lnTo>
                    <a:pt x="197904" y="162560"/>
                  </a:lnTo>
                  <a:lnTo>
                    <a:pt x="198310" y="161290"/>
                  </a:lnTo>
                  <a:lnTo>
                    <a:pt x="198767" y="159842"/>
                  </a:lnTo>
                  <a:lnTo>
                    <a:pt x="198945" y="159842"/>
                  </a:lnTo>
                  <a:lnTo>
                    <a:pt x="203606" y="156210"/>
                  </a:lnTo>
                  <a:lnTo>
                    <a:pt x="208965" y="151130"/>
                  </a:lnTo>
                  <a:lnTo>
                    <a:pt x="212775" y="146050"/>
                  </a:lnTo>
                  <a:lnTo>
                    <a:pt x="213156" y="146050"/>
                  </a:lnTo>
                  <a:lnTo>
                    <a:pt x="220421" y="138430"/>
                  </a:lnTo>
                  <a:lnTo>
                    <a:pt x="228511" y="132080"/>
                  </a:lnTo>
                  <a:lnTo>
                    <a:pt x="236880" y="124460"/>
                  </a:lnTo>
                  <a:lnTo>
                    <a:pt x="245008" y="118110"/>
                  </a:lnTo>
                  <a:lnTo>
                    <a:pt x="249631" y="114300"/>
                  </a:lnTo>
                  <a:lnTo>
                    <a:pt x="249745" y="114122"/>
                  </a:lnTo>
                  <a:lnTo>
                    <a:pt x="251294" y="111760"/>
                  </a:lnTo>
                  <a:lnTo>
                    <a:pt x="252133" y="110490"/>
                  </a:lnTo>
                  <a:lnTo>
                    <a:pt x="256590" y="106680"/>
                  </a:lnTo>
                  <a:lnTo>
                    <a:pt x="257225" y="106680"/>
                  </a:lnTo>
                  <a:lnTo>
                    <a:pt x="258800" y="104140"/>
                  </a:lnTo>
                  <a:lnTo>
                    <a:pt x="261264" y="102679"/>
                  </a:lnTo>
                  <a:lnTo>
                    <a:pt x="261264" y="92163"/>
                  </a:lnTo>
                  <a:lnTo>
                    <a:pt x="254482" y="99060"/>
                  </a:lnTo>
                  <a:lnTo>
                    <a:pt x="243535" y="111760"/>
                  </a:lnTo>
                  <a:lnTo>
                    <a:pt x="243065" y="111760"/>
                  </a:lnTo>
                  <a:lnTo>
                    <a:pt x="243611" y="110490"/>
                  </a:lnTo>
                  <a:lnTo>
                    <a:pt x="238544" y="115570"/>
                  </a:lnTo>
                  <a:lnTo>
                    <a:pt x="228358" y="124460"/>
                  </a:lnTo>
                  <a:lnTo>
                    <a:pt x="223532" y="129527"/>
                  </a:lnTo>
                  <a:lnTo>
                    <a:pt x="223354" y="129527"/>
                  </a:lnTo>
                  <a:lnTo>
                    <a:pt x="218262" y="134620"/>
                  </a:lnTo>
                  <a:lnTo>
                    <a:pt x="212902" y="139700"/>
                  </a:lnTo>
                  <a:lnTo>
                    <a:pt x="207378" y="144780"/>
                  </a:lnTo>
                  <a:lnTo>
                    <a:pt x="201752" y="151130"/>
                  </a:lnTo>
                  <a:lnTo>
                    <a:pt x="202653" y="146050"/>
                  </a:lnTo>
                  <a:lnTo>
                    <a:pt x="203136" y="142379"/>
                  </a:lnTo>
                  <a:lnTo>
                    <a:pt x="203225" y="138430"/>
                  </a:lnTo>
                  <a:lnTo>
                    <a:pt x="209550" y="133350"/>
                  </a:lnTo>
                  <a:lnTo>
                    <a:pt x="214299" y="129527"/>
                  </a:lnTo>
                  <a:lnTo>
                    <a:pt x="219544" y="124460"/>
                  </a:lnTo>
                  <a:lnTo>
                    <a:pt x="225844" y="119380"/>
                  </a:lnTo>
                  <a:lnTo>
                    <a:pt x="229501" y="114300"/>
                  </a:lnTo>
                  <a:lnTo>
                    <a:pt x="235648" y="109220"/>
                  </a:lnTo>
                  <a:lnTo>
                    <a:pt x="236334" y="109220"/>
                  </a:lnTo>
                  <a:lnTo>
                    <a:pt x="243713" y="101600"/>
                  </a:lnTo>
                  <a:lnTo>
                    <a:pt x="261188" y="88900"/>
                  </a:lnTo>
                  <a:lnTo>
                    <a:pt x="268732" y="80010"/>
                  </a:lnTo>
                  <a:lnTo>
                    <a:pt x="268693" y="81280"/>
                  </a:lnTo>
                  <a:lnTo>
                    <a:pt x="268986" y="80010"/>
                  </a:lnTo>
                  <a:lnTo>
                    <a:pt x="269278" y="78740"/>
                  </a:lnTo>
                  <a:lnTo>
                    <a:pt x="275869" y="76111"/>
                  </a:lnTo>
                  <a:lnTo>
                    <a:pt x="275488" y="76111"/>
                  </a:lnTo>
                  <a:lnTo>
                    <a:pt x="273151" y="74930"/>
                  </a:lnTo>
                  <a:lnTo>
                    <a:pt x="275628" y="73660"/>
                  </a:lnTo>
                  <a:lnTo>
                    <a:pt x="278244" y="68580"/>
                  </a:lnTo>
                  <a:lnTo>
                    <a:pt x="282194" y="66040"/>
                  </a:lnTo>
                  <a:lnTo>
                    <a:pt x="286499" y="63474"/>
                  </a:lnTo>
                  <a:lnTo>
                    <a:pt x="286842" y="63474"/>
                  </a:lnTo>
                  <a:lnTo>
                    <a:pt x="287312" y="64770"/>
                  </a:lnTo>
                  <a:lnTo>
                    <a:pt x="287680" y="64770"/>
                  </a:lnTo>
                  <a:lnTo>
                    <a:pt x="289115" y="66040"/>
                  </a:lnTo>
                  <a:lnTo>
                    <a:pt x="286994" y="63474"/>
                  </a:lnTo>
                  <a:lnTo>
                    <a:pt x="287159" y="62661"/>
                  </a:lnTo>
                  <a:lnTo>
                    <a:pt x="287223" y="62153"/>
                  </a:lnTo>
                  <a:lnTo>
                    <a:pt x="287350" y="62661"/>
                  </a:lnTo>
                  <a:lnTo>
                    <a:pt x="287553" y="63474"/>
                  </a:lnTo>
                  <a:lnTo>
                    <a:pt x="287921" y="63474"/>
                  </a:lnTo>
                  <a:lnTo>
                    <a:pt x="289737" y="67310"/>
                  </a:lnTo>
                  <a:lnTo>
                    <a:pt x="289737" y="59474"/>
                  </a:lnTo>
                  <a:lnTo>
                    <a:pt x="287693" y="57150"/>
                  </a:lnTo>
                  <a:lnTo>
                    <a:pt x="286816" y="56337"/>
                  </a:lnTo>
                  <a:lnTo>
                    <a:pt x="287235" y="57150"/>
                  </a:lnTo>
                  <a:lnTo>
                    <a:pt x="285635" y="55880"/>
                  </a:lnTo>
                  <a:lnTo>
                    <a:pt x="280657" y="55880"/>
                  </a:lnTo>
                  <a:lnTo>
                    <a:pt x="283908" y="59690"/>
                  </a:lnTo>
                  <a:lnTo>
                    <a:pt x="270281" y="71120"/>
                  </a:lnTo>
                  <a:lnTo>
                    <a:pt x="257035" y="82550"/>
                  </a:lnTo>
                  <a:lnTo>
                    <a:pt x="244144" y="95250"/>
                  </a:lnTo>
                  <a:lnTo>
                    <a:pt x="230327" y="109220"/>
                  </a:lnTo>
                  <a:lnTo>
                    <a:pt x="226263" y="113030"/>
                  </a:lnTo>
                  <a:lnTo>
                    <a:pt x="215417" y="121920"/>
                  </a:lnTo>
                  <a:lnTo>
                    <a:pt x="210248" y="127000"/>
                  </a:lnTo>
                  <a:lnTo>
                    <a:pt x="210096" y="127000"/>
                  </a:lnTo>
                  <a:lnTo>
                    <a:pt x="207860" y="128270"/>
                  </a:lnTo>
                  <a:lnTo>
                    <a:pt x="205524" y="130810"/>
                  </a:lnTo>
                  <a:lnTo>
                    <a:pt x="203136" y="133350"/>
                  </a:lnTo>
                  <a:lnTo>
                    <a:pt x="202996" y="132080"/>
                  </a:lnTo>
                  <a:lnTo>
                    <a:pt x="207124" y="128270"/>
                  </a:lnTo>
                  <a:lnTo>
                    <a:pt x="214007" y="121920"/>
                  </a:lnTo>
                  <a:lnTo>
                    <a:pt x="219468" y="115570"/>
                  </a:lnTo>
                  <a:lnTo>
                    <a:pt x="224790" y="110490"/>
                  </a:lnTo>
                  <a:lnTo>
                    <a:pt x="228981" y="106680"/>
                  </a:lnTo>
                  <a:lnTo>
                    <a:pt x="230428" y="105346"/>
                  </a:lnTo>
                  <a:lnTo>
                    <a:pt x="233489" y="100330"/>
                  </a:lnTo>
                  <a:lnTo>
                    <a:pt x="238874" y="95250"/>
                  </a:lnTo>
                  <a:lnTo>
                    <a:pt x="239572" y="95250"/>
                  </a:lnTo>
                  <a:lnTo>
                    <a:pt x="245973" y="87630"/>
                  </a:lnTo>
                  <a:lnTo>
                    <a:pt x="268109" y="66040"/>
                  </a:lnTo>
                  <a:lnTo>
                    <a:pt x="268198" y="67310"/>
                  </a:lnTo>
                  <a:lnTo>
                    <a:pt x="268351" y="66040"/>
                  </a:lnTo>
                  <a:lnTo>
                    <a:pt x="268528" y="64770"/>
                  </a:lnTo>
                  <a:lnTo>
                    <a:pt x="274002" y="62153"/>
                  </a:lnTo>
                  <a:lnTo>
                    <a:pt x="273723" y="62153"/>
                  </a:lnTo>
                  <a:lnTo>
                    <a:pt x="272122" y="60960"/>
                  </a:lnTo>
                  <a:lnTo>
                    <a:pt x="272656" y="59690"/>
                  </a:lnTo>
                  <a:lnTo>
                    <a:pt x="274218" y="59690"/>
                  </a:lnTo>
                  <a:lnTo>
                    <a:pt x="274281" y="59499"/>
                  </a:lnTo>
                  <a:lnTo>
                    <a:pt x="274662" y="58420"/>
                  </a:lnTo>
                  <a:lnTo>
                    <a:pt x="275729" y="55880"/>
                  </a:lnTo>
                  <a:lnTo>
                    <a:pt x="258127" y="55880"/>
                  </a:lnTo>
                  <a:lnTo>
                    <a:pt x="259321" y="54610"/>
                  </a:lnTo>
                  <a:lnTo>
                    <a:pt x="255333" y="58420"/>
                  </a:lnTo>
                  <a:lnTo>
                    <a:pt x="251447" y="63474"/>
                  </a:lnTo>
                  <a:lnTo>
                    <a:pt x="247738" y="68427"/>
                  </a:lnTo>
                  <a:lnTo>
                    <a:pt x="247738" y="78740"/>
                  </a:lnTo>
                  <a:lnTo>
                    <a:pt x="243344" y="83820"/>
                  </a:lnTo>
                  <a:lnTo>
                    <a:pt x="239039" y="88900"/>
                  </a:lnTo>
                  <a:lnTo>
                    <a:pt x="234861" y="93980"/>
                  </a:lnTo>
                  <a:lnTo>
                    <a:pt x="230136" y="99060"/>
                  </a:lnTo>
                  <a:lnTo>
                    <a:pt x="220637" y="107899"/>
                  </a:lnTo>
                  <a:lnTo>
                    <a:pt x="216065" y="113030"/>
                  </a:lnTo>
                  <a:lnTo>
                    <a:pt x="215861" y="113030"/>
                  </a:lnTo>
                  <a:lnTo>
                    <a:pt x="211836" y="118110"/>
                  </a:lnTo>
                  <a:lnTo>
                    <a:pt x="207289" y="123151"/>
                  </a:lnTo>
                  <a:lnTo>
                    <a:pt x="202565" y="128270"/>
                  </a:lnTo>
                  <a:lnTo>
                    <a:pt x="202158" y="125730"/>
                  </a:lnTo>
                  <a:lnTo>
                    <a:pt x="201853" y="124460"/>
                  </a:lnTo>
                  <a:lnTo>
                    <a:pt x="201676" y="123151"/>
                  </a:lnTo>
                  <a:lnTo>
                    <a:pt x="200926" y="120650"/>
                  </a:lnTo>
                  <a:lnTo>
                    <a:pt x="206286" y="115570"/>
                  </a:lnTo>
                  <a:lnTo>
                    <a:pt x="211785" y="109220"/>
                  </a:lnTo>
                  <a:lnTo>
                    <a:pt x="215519" y="106680"/>
                  </a:lnTo>
                  <a:lnTo>
                    <a:pt x="217385" y="105346"/>
                  </a:lnTo>
                  <a:lnTo>
                    <a:pt x="217551" y="104140"/>
                  </a:lnTo>
                  <a:lnTo>
                    <a:pt x="217957" y="104140"/>
                  </a:lnTo>
                  <a:lnTo>
                    <a:pt x="222148" y="100330"/>
                  </a:lnTo>
                  <a:lnTo>
                    <a:pt x="247738" y="78740"/>
                  </a:lnTo>
                  <a:lnTo>
                    <a:pt x="247738" y="68427"/>
                  </a:lnTo>
                  <a:lnTo>
                    <a:pt x="247624" y="68580"/>
                  </a:lnTo>
                  <a:lnTo>
                    <a:pt x="246113" y="69850"/>
                  </a:lnTo>
                  <a:lnTo>
                    <a:pt x="245999" y="68910"/>
                  </a:lnTo>
                  <a:lnTo>
                    <a:pt x="241630" y="73660"/>
                  </a:lnTo>
                  <a:lnTo>
                    <a:pt x="232219" y="82550"/>
                  </a:lnTo>
                  <a:lnTo>
                    <a:pt x="227787" y="86360"/>
                  </a:lnTo>
                  <a:lnTo>
                    <a:pt x="227584" y="86360"/>
                  </a:lnTo>
                  <a:lnTo>
                    <a:pt x="220954" y="93980"/>
                  </a:lnTo>
                  <a:lnTo>
                    <a:pt x="213880" y="101600"/>
                  </a:lnTo>
                  <a:lnTo>
                    <a:pt x="206629" y="107899"/>
                  </a:lnTo>
                  <a:lnTo>
                    <a:pt x="199250" y="115570"/>
                  </a:lnTo>
                  <a:lnTo>
                    <a:pt x="198285" y="113030"/>
                  </a:lnTo>
                  <a:lnTo>
                    <a:pt x="201510" y="109220"/>
                  </a:lnTo>
                  <a:lnTo>
                    <a:pt x="202552" y="107899"/>
                  </a:lnTo>
                  <a:lnTo>
                    <a:pt x="203517" y="106680"/>
                  </a:lnTo>
                  <a:lnTo>
                    <a:pt x="204165" y="106680"/>
                  </a:lnTo>
                  <a:lnTo>
                    <a:pt x="209537" y="100330"/>
                  </a:lnTo>
                  <a:lnTo>
                    <a:pt x="223062" y="90170"/>
                  </a:lnTo>
                  <a:lnTo>
                    <a:pt x="228574" y="82550"/>
                  </a:lnTo>
                  <a:lnTo>
                    <a:pt x="228752" y="83820"/>
                  </a:lnTo>
                  <a:lnTo>
                    <a:pt x="228828" y="82550"/>
                  </a:lnTo>
                  <a:lnTo>
                    <a:pt x="228892" y="81280"/>
                  </a:lnTo>
                  <a:lnTo>
                    <a:pt x="234162" y="80010"/>
                  </a:lnTo>
                  <a:lnTo>
                    <a:pt x="231711" y="78740"/>
                  </a:lnTo>
                  <a:lnTo>
                    <a:pt x="233781" y="77470"/>
                  </a:lnTo>
                  <a:lnTo>
                    <a:pt x="233845" y="77292"/>
                  </a:lnTo>
                  <a:lnTo>
                    <a:pt x="236804" y="68580"/>
                  </a:lnTo>
                  <a:lnTo>
                    <a:pt x="245135" y="68580"/>
                  </a:lnTo>
                  <a:lnTo>
                    <a:pt x="250532" y="60960"/>
                  </a:lnTo>
                  <a:lnTo>
                    <a:pt x="252044" y="59690"/>
                  </a:lnTo>
                  <a:lnTo>
                    <a:pt x="253949" y="57150"/>
                  </a:lnTo>
                  <a:lnTo>
                    <a:pt x="255612" y="55981"/>
                  </a:lnTo>
                  <a:lnTo>
                    <a:pt x="255790" y="56883"/>
                  </a:lnTo>
                  <a:lnTo>
                    <a:pt x="256882" y="55880"/>
                  </a:lnTo>
                  <a:lnTo>
                    <a:pt x="255752" y="55880"/>
                  </a:lnTo>
                  <a:lnTo>
                    <a:pt x="255600" y="55880"/>
                  </a:lnTo>
                  <a:lnTo>
                    <a:pt x="249567" y="55880"/>
                  </a:lnTo>
                  <a:lnTo>
                    <a:pt x="241998" y="62153"/>
                  </a:lnTo>
                  <a:lnTo>
                    <a:pt x="241693" y="62458"/>
                  </a:lnTo>
                  <a:lnTo>
                    <a:pt x="241998" y="62153"/>
                  </a:lnTo>
                  <a:lnTo>
                    <a:pt x="247307" y="57150"/>
                  </a:lnTo>
                  <a:lnTo>
                    <a:pt x="248450" y="55880"/>
                  </a:lnTo>
                  <a:lnTo>
                    <a:pt x="240817" y="55880"/>
                  </a:lnTo>
                  <a:lnTo>
                    <a:pt x="240817" y="63334"/>
                  </a:lnTo>
                  <a:lnTo>
                    <a:pt x="234340" y="69850"/>
                  </a:lnTo>
                  <a:lnTo>
                    <a:pt x="225767" y="77292"/>
                  </a:lnTo>
                  <a:lnTo>
                    <a:pt x="225602" y="77470"/>
                  </a:lnTo>
                  <a:lnTo>
                    <a:pt x="225767" y="77292"/>
                  </a:lnTo>
                  <a:lnTo>
                    <a:pt x="230644" y="72390"/>
                  </a:lnTo>
                  <a:lnTo>
                    <a:pt x="240817" y="63334"/>
                  </a:lnTo>
                  <a:lnTo>
                    <a:pt x="240817" y="55880"/>
                  </a:lnTo>
                  <a:lnTo>
                    <a:pt x="239166" y="55880"/>
                  </a:lnTo>
                  <a:lnTo>
                    <a:pt x="218719" y="76606"/>
                  </a:lnTo>
                  <a:lnTo>
                    <a:pt x="218719" y="83820"/>
                  </a:lnTo>
                  <a:lnTo>
                    <a:pt x="212915" y="90170"/>
                  </a:lnTo>
                  <a:lnTo>
                    <a:pt x="206184" y="97790"/>
                  </a:lnTo>
                  <a:lnTo>
                    <a:pt x="199834" y="105346"/>
                  </a:lnTo>
                  <a:lnTo>
                    <a:pt x="198729" y="106680"/>
                  </a:lnTo>
                  <a:lnTo>
                    <a:pt x="197764" y="107899"/>
                  </a:lnTo>
                  <a:lnTo>
                    <a:pt x="196265" y="107899"/>
                  </a:lnTo>
                  <a:lnTo>
                    <a:pt x="195922" y="106680"/>
                  </a:lnTo>
                  <a:lnTo>
                    <a:pt x="195059" y="105346"/>
                  </a:lnTo>
                  <a:lnTo>
                    <a:pt x="194652" y="104140"/>
                  </a:lnTo>
                  <a:lnTo>
                    <a:pt x="194297" y="104140"/>
                  </a:lnTo>
                  <a:lnTo>
                    <a:pt x="198818" y="100330"/>
                  </a:lnTo>
                  <a:lnTo>
                    <a:pt x="203377" y="96494"/>
                  </a:lnTo>
                  <a:lnTo>
                    <a:pt x="206425" y="93980"/>
                  </a:lnTo>
                  <a:lnTo>
                    <a:pt x="211048" y="90170"/>
                  </a:lnTo>
                  <a:lnTo>
                    <a:pt x="218719" y="83820"/>
                  </a:lnTo>
                  <a:lnTo>
                    <a:pt x="218719" y="76606"/>
                  </a:lnTo>
                  <a:lnTo>
                    <a:pt x="217855" y="77470"/>
                  </a:lnTo>
                  <a:lnTo>
                    <a:pt x="203606" y="90170"/>
                  </a:lnTo>
                  <a:lnTo>
                    <a:pt x="203822" y="89103"/>
                  </a:lnTo>
                  <a:lnTo>
                    <a:pt x="200748" y="93980"/>
                  </a:lnTo>
                  <a:lnTo>
                    <a:pt x="200748" y="92710"/>
                  </a:lnTo>
                  <a:lnTo>
                    <a:pt x="197446" y="95250"/>
                  </a:lnTo>
                  <a:lnTo>
                    <a:pt x="194703" y="97790"/>
                  </a:lnTo>
                  <a:lnTo>
                    <a:pt x="192024" y="100330"/>
                  </a:lnTo>
                  <a:lnTo>
                    <a:pt x="191147" y="99060"/>
                  </a:lnTo>
                  <a:lnTo>
                    <a:pt x="190220" y="97790"/>
                  </a:lnTo>
                  <a:lnTo>
                    <a:pt x="189153" y="97790"/>
                  </a:lnTo>
                  <a:lnTo>
                    <a:pt x="191922" y="95250"/>
                  </a:lnTo>
                  <a:lnTo>
                    <a:pt x="196062" y="91440"/>
                  </a:lnTo>
                  <a:lnTo>
                    <a:pt x="210261" y="78740"/>
                  </a:lnTo>
                  <a:lnTo>
                    <a:pt x="214388" y="74930"/>
                  </a:lnTo>
                  <a:lnTo>
                    <a:pt x="222669" y="67310"/>
                  </a:lnTo>
                  <a:lnTo>
                    <a:pt x="225806" y="63474"/>
                  </a:lnTo>
                  <a:lnTo>
                    <a:pt x="231127" y="58420"/>
                  </a:lnTo>
                  <a:lnTo>
                    <a:pt x="231800" y="59690"/>
                  </a:lnTo>
                  <a:lnTo>
                    <a:pt x="235242" y="55880"/>
                  </a:lnTo>
                  <a:lnTo>
                    <a:pt x="229311" y="55880"/>
                  </a:lnTo>
                  <a:lnTo>
                    <a:pt x="227266" y="58420"/>
                  </a:lnTo>
                  <a:lnTo>
                    <a:pt x="226796" y="58420"/>
                  </a:lnTo>
                  <a:lnTo>
                    <a:pt x="227177" y="57289"/>
                  </a:lnTo>
                  <a:lnTo>
                    <a:pt x="221183" y="63474"/>
                  </a:lnTo>
                  <a:lnTo>
                    <a:pt x="214426" y="68580"/>
                  </a:lnTo>
                  <a:lnTo>
                    <a:pt x="208673" y="74930"/>
                  </a:lnTo>
                  <a:lnTo>
                    <a:pt x="208495" y="73660"/>
                  </a:lnTo>
                  <a:lnTo>
                    <a:pt x="203454" y="80010"/>
                  </a:lnTo>
                  <a:lnTo>
                    <a:pt x="198120" y="85090"/>
                  </a:lnTo>
                  <a:lnTo>
                    <a:pt x="192595" y="90170"/>
                  </a:lnTo>
                  <a:lnTo>
                    <a:pt x="186969" y="95250"/>
                  </a:lnTo>
                  <a:lnTo>
                    <a:pt x="185826" y="93980"/>
                  </a:lnTo>
                  <a:lnTo>
                    <a:pt x="186474" y="93980"/>
                  </a:lnTo>
                  <a:lnTo>
                    <a:pt x="186778" y="93091"/>
                  </a:lnTo>
                  <a:lnTo>
                    <a:pt x="187159" y="93980"/>
                  </a:lnTo>
                  <a:lnTo>
                    <a:pt x="195364" y="83820"/>
                  </a:lnTo>
                  <a:lnTo>
                    <a:pt x="204584" y="76111"/>
                  </a:lnTo>
                  <a:lnTo>
                    <a:pt x="213969" y="67310"/>
                  </a:lnTo>
                  <a:lnTo>
                    <a:pt x="224497" y="57150"/>
                  </a:lnTo>
                  <a:lnTo>
                    <a:pt x="225806" y="55880"/>
                  </a:lnTo>
                  <a:lnTo>
                    <a:pt x="218821" y="55880"/>
                  </a:lnTo>
                  <a:lnTo>
                    <a:pt x="218821" y="57150"/>
                  </a:lnTo>
                  <a:lnTo>
                    <a:pt x="216179" y="59690"/>
                  </a:lnTo>
                  <a:lnTo>
                    <a:pt x="214947" y="60960"/>
                  </a:lnTo>
                  <a:lnTo>
                    <a:pt x="214757" y="60960"/>
                  </a:lnTo>
                  <a:lnTo>
                    <a:pt x="207327" y="68580"/>
                  </a:lnTo>
                  <a:lnTo>
                    <a:pt x="199351" y="77470"/>
                  </a:lnTo>
                  <a:lnTo>
                    <a:pt x="191173" y="85090"/>
                  </a:lnTo>
                  <a:lnTo>
                    <a:pt x="183159" y="92710"/>
                  </a:lnTo>
                  <a:lnTo>
                    <a:pt x="181140" y="91440"/>
                  </a:lnTo>
                  <a:lnTo>
                    <a:pt x="179946" y="91440"/>
                  </a:lnTo>
                  <a:lnTo>
                    <a:pt x="179895" y="91249"/>
                  </a:lnTo>
                  <a:lnTo>
                    <a:pt x="207556" y="64770"/>
                  </a:lnTo>
                  <a:lnTo>
                    <a:pt x="213550" y="59690"/>
                  </a:lnTo>
                  <a:lnTo>
                    <a:pt x="215366" y="59690"/>
                  </a:lnTo>
                  <a:lnTo>
                    <a:pt x="215620" y="59499"/>
                  </a:lnTo>
                  <a:lnTo>
                    <a:pt x="218630" y="57289"/>
                  </a:lnTo>
                  <a:lnTo>
                    <a:pt x="218821" y="57150"/>
                  </a:lnTo>
                  <a:lnTo>
                    <a:pt x="218821" y="55880"/>
                  </a:lnTo>
                  <a:lnTo>
                    <a:pt x="212636" y="55880"/>
                  </a:lnTo>
                  <a:lnTo>
                    <a:pt x="211302" y="57289"/>
                  </a:lnTo>
                  <a:lnTo>
                    <a:pt x="211302" y="56883"/>
                  </a:lnTo>
                  <a:lnTo>
                    <a:pt x="211493" y="55880"/>
                  </a:lnTo>
                  <a:lnTo>
                    <a:pt x="209537" y="58420"/>
                  </a:lnTo>
                  <a:lnTo>
                    <a:pt x="206019" y="59499"/>
                  </a:lnTo>
                  <a:lnTo>
                    <a:pt x="205841" y="59563"/>
                  </a:lnTo>
                  <a:lnTo>
                    <a:pt x="205409" y="59690"/>
                  </a:lnTo>
                  <a:lnTo>
                    <a:pt x="203466" y="62153"/>
                  </a:lnTo>
                  <a:lnTo>
                    <a:pt x="202971" y="62153"/>
                  </a:lnTo>
                  <a:lnTo>
                    <a:pt x="201510" y="64770"/>
                  </a:lnTo>
                  <a:lnTo>
                    <a:pt x="200609" y="63474"/>
                  </a:lnTo>
                  <a:lnTo>
                    <a:pt x="200329" y="63474"/>
                  </a:lnTo>
                  <a:lnTo>
                    <a:pt x="201295" y="62661"/>
                  </a:lnTo>
                  <a:lnTo>
                    <a:pt x="201498" y="62534"/>
                  </a:lnTo>
                  <a:lnTo>
                    <a:pt x="200660" y="63474"/>
                  </a:lnTo>
                  <a:lnTo>
                    <a:pt x="201269" y="63474"/>
                  </a:lnTo>
                  <a:lnTo>
                    <a:pt x="201587" y="62661"/>
                  </a:lnTo>
                  <a:lnTo>
                    <a:pt x="201599" y="62458"/>
                  </a:lnTo>
                  <a:lnTo>
                    <a:pt x="201904" y="62153"/>
                  </a:lnTo>
                  <a:lnTo>
                    <a:pt x="203352" y="60960"/>
                  </a:lnTo>
                  <a:lnTo>
                    <a:pt x="205270" y="58420"/>
                  </a:lnTo>
                  <a:lnTo>
                    <a:pt x="205828" y="59563"/>
                  </a:lnTo>
                  <a:lnTo>
                    <a:pt x="206019" y="59499"/>
                  </a:lnTo>
                  <a:lnTo>
                    <a:pt x="208153" y="55880"/>
                  </a:lnTo>
                  <a:lnTo>
                    <a:pt x="203733" y="55880"/>
                  </a:lnTo>
                  <a:lnTo>
                    <a:pt x="201663" y="58420"/>
                  </a:lnTo>
                  <a:lnTo>
                    <a:pt x="201510" y="57289"/>
                  </a:lnTo>
                  <a:lnTo>
                    <a:pt x="196596" y="62153"/>
                  </a:lnTo>
                  <a:lnTo>
                    <a:pt x="196253" y="62395"/>
                  </a:lnTo>
                  <a:lnTo>
                    <a:pt x="190690" y="66040"/>
                  </a:lnTo>
                  <a:lnTo>
                    <a:pt x="185915" y="71120"/>
                  </a:lnTo>
                  <a:lnTo>
                    <a:pt x="185712" y="71120"/>
                  </a:lnTo>
                  <a:lnTo>
                    <a:pt x="185597" y="71272"/>
                  </a:lnTo>
                  <a:lnTo>
                    <a:pt x="180975" y="77470"/>
                  </a:lnTo>
                  <a:lnTo>
                    <a:pt x="175475" y="82550"/>
                  </a:lnTo>
                  <a:lnTo>
                    <a:pt x="169862" y="87630"/>
                  </a:lnTo>
                  <a:lnTo>
                    <a:pt x="168694" y="86360"/>
                  </a:lnTo>
                  <a:lnTo>
                    <a:pt x="166306" y="86360"/>
                  </a:lnTo>
                  <a:lnTo>
                    <a:pt x="167614" y="85090"/>
                  </a:lnTo>
                  <a:lnTo>
                    <a:pt x="171488" y="81280"/>
                  </a:lnTo>
                  <a:lnTo>
                    <a:pt x="173964" y="80010"/>
                  </a:lnTo>
                  <a:lnTo>
                    <a:pt x="179197" y="74930"/>
                  </a:lnTo>
                  <a:lnTo>
                    <a:pt x="182105" y="71120"/>
                  </a:lnTo>
                  <a:lnTo>
                    <a:pt x="187172" y="66040"/>
                  </a:lnTo>
                  <a:lnTo>
                    <a:pt x="187858" y="67310"/>
                  </a:lnTo>
                  <a:lnTo>
                    <a:pt x="193840" y="59690"/>
                  </a:lnTo>
                  <a:lnTo>
                    <a:pt x="199313" y="55880"/>
                  </a:lnTo>
                  <a:lnTo>
                    <a:pt x="192163" y="55880"/>
                  </a:lnTo>
                  <a:lnTo>
                    <a:pt x="183388" y="66040"/>
                  </a:lnTo>
                  <a:lnTo>
                    <a:pt x="183413" y="64770"/>
                  </a:lnTo>
                  <a:lnTo>
                    <a:pt x="177596" y="71120"/>
                  </a:lnTo>
                  <a:lnTo>
                    <a:pt x="171170" y="74930"/>
                  </a:lnTo>
                  <a:lnTo>
                    <a:pt x="165760" y="81280"/>
                  </a:lnTo>
                  <a:lnTo>
                    <a:pt x="165557" y="81280"/>
                  </a:lnTo>
                  <a:lnTo>
                    <a:pt x="164299" y="82550"/>
                  </a:lnTo>
                  <a:lnTo>
                    <a:pt x="162839" y="83820"/>
                  </a:lnTo>
                  <a:lnTo>
                    <a:pt x="161455" y="85090"/>
                  </a:lnTo>
                  <a:lnTo>
                    <a:pt x="156210" y="85090"/>
                  </a:lnTo>
                  <a:lnTo>
                    <a:pt x="157441" y="83820"/>
                  </a:lnTo>
                  <a:lnTo>
                    <a:pt x="163614" y="77470"/>
                  </a:lnTo>
                  <a:lnTo>
                    <a:pt x="171653" y="69850"/>
                  </a:lnTo>
                  <a:lnTo>
                    <a:pt x="179971" y="62153"/>
                  </a:lnTo>
                  <a:lnTo>
                    <a:pt x="186524" y="55880"/>
                  </a:lnTo>
                  <a:lnTo>
                    <a:pt x="179959" y="55880"/>
                  </a:lnTo>
                  <a:lnTo>
                    <a:pt x="181216" y="54610"/>
                  </a:lnTo>
                  <a:lnTo>
                    <a:pt x="180403" y="54610"/>
                  </a:lnTo>
                  <a:lnTo>
                    <a:pt x="179260" y="55880"/>
                  </a:lnTo>
                  <a:lnTo>
                    <a:pt x="179781" y="55880"/>
                  </a:lnTo>
                  <a:lnTo>
                    <a:pt x="173393" y="63474"/>
                  </a:lnTo>
                  <a:lnTo>
                    <a:pt x="166433" y="69850"/>
                  </a:lnTo>
                  <a:lnTo>
                    <a:pt x="159270" y="77470"/>
                  </a:lnTo>
                  <a:lnTo>
                    <a:pt x="152171" y="83820"/>
                  </a:lnTo>
                  <a:lnTo>
                    <a:pt x="148932" y="83820"/>
                  </a:lnTo>
                  <a:lnTo>
                    <a:pt x="154635" y="78740"/>
                  </a:lnTo>
                  <a:lnTo>
                    <a:pt x="166331" y="68580"/>
                  </a:lnTo>
                  <a:lnTo>
                    <a:pt x="171983" y="63474"/>
                  </a:lnTo>
                  <a:lnTo>
                    <a:pt x="176695" y="58420"/>
                  </a:lnTo>
                  <a:lnTo>
                    <a:pt x="179260" y="55880"/>
                  </a:lnTo>
                  <a:lnTo>
                    <a:pt x="171818" y="55880"/>
                  </a:lnTo>
                  <a:lnTo>
                    <a:pt x="161251" y="64770"/>
                  </a:lnTo>
                  <a:lnTo>
                    <a:pt x="150837" y="73660"/>
                  </a:lnTo>
                  <a:lnTo>
                    <a:pt x="141465" y="83820"/>
                  </a:lnTo>
                  <a:lnTo>
                    <a:pt x="136067" y="83820"/>
                  </a:lnTo>
                  <a:lnTo>
                    <a:pt x="140766" y="77470"/>
                  </a:lnTo>
                  <a:lnTo>
                    <a:pt x="146494" y="72390"/>
                  </a:lnTo>
                  <a:lnTo>
                    <a:pt x="152361" y="66040"/>
                  </a:lnTo>
                  <a:lnTo>
                    <a:pt x="157492" y="59690"/>
                  </a:lnTo>
                  <a:lnTo>
                    <a:pt x="157873" y="60960"/>
                  </a:lnTo>
                  <a:lnTo>
                    <a:pt x="159042" y="59690"/>
                  </a:lnTo>
                  <a:lnTo>
                    <a:pt x="162509" y="55880"/>
                  </a:lnTo>
                  <a:lnTo>
                    <a:pt x="157530" y="55880"/>
                  </a:lnTo>
                  <a:lnTo>
                    <a:pt x="153504" y="59690"/>
                  </a:lnTo>
                  <a:lnTo>
                    <a:pt x="145161" y="68580"/>
                  </a:lnTo>
                  <a:lnTo>
                    <a:pt x="140550" y="73660"/>
                  </a:lnTo>
                  <a:lnTo>
                    <a:pt x="135851" y="77470"/>
                  </a:lnTo>
                  <a:lnTo>
                    <a:pt x="131102" y="82550"/>
                  </a:lnTo>
                  <a:lnTo>
                    <a:pt x="126326" y="86360"/>
                  </a:lnTo>
                  <a:lnTo>
                    <a:pt x="124790" y="86360"/>
                  </a:lnTo>
                  <a:lnTo>
                    <a:pt x="123266" y="87630"/>
                  </a:lnTo>
                  <a:lnTo>
                    <a:pt x="121843" y="88900"/>
                  </a:lnTo>
                  <a:lnTo>
                    <a:pt x="115836" y="91249"/>
                  </a:lnTo>
                  <a:lnTo>
                    <a:pt x="120218" y="87630"/>
                  </a:lnTo>
                  <a:lnTo>
                    <a:pt x="122834" y="81280"/>
                  </a:lnTo>
                  <a:lnTo>
                    <a:pt x="130225" y="77470"/>
                  </a:lnTo>
                  <a:lnTo>
                    <a:pt x="130314" y="77292"/>
                  </a:lnTo>
                  <a:lnTo>
                    <a:pt x="131533" y="74930"/>
                  </a:lnTo>
                  <a:lnTo>
                    <a:pt x="133489" y="71120"/>
                  </a:lnTo>
                  <a:lnTo>
                    <a:pt x="133540" y="71272"/>
                  </a:lnTo>
                  <a:lnTo>
                    <a:pt x="133896" y="72390"/>
                  </a:lnTo>
                  <a:lnTo>
                    <a:pt x="134759" y="71120"/>
                  </a:lnTo>
                  <a:lnTo>
                    <a:pt x="138201" y="66040"/>
                  </a:lnTo>
                  <a:lnTo>
                    <a:pt x="143090" y="62395"/>
                  </a:lnTo>
                  <a:lnTo>
                    <a:pt x="143408" y="62153"/>
                  </a:lnTo>
                  <a:lnTo>
                    <a:pt x="148717" y="57150"/>
                  </a:lnTo>
                  <a:lnTo>
                    <a:pt x="150431" y="55880"/>
                  </a:lnTo>
                  <a:lnTo>
                    <a:pt x="142646" y="55880"/>
                  </a:lnTo>
                  <a:lnTo>
                    <a:pt x="143979" y="54610"/>
                  </a:lnTo>
                  <a:lnTo>
                    <a:pt x="136232" y="54610"/>
                  </a:lnTo>
                  <a:lnTo>
                    <a:pt x="134429" y="55880"/>
                  </a:lnTo>
                  <a:lnTo>
                    <a:pt x="142443" y="55880"/>
                  </a:lnTo>
                  <a:lnTo>
                    <a:pt x="131572" y="67310"/>
                  </a:lnTo>
                  <a:lnTo>
                    <a:pt x="126352" y="71882"/>
                  </a:lnTo>
                  <a:lnTo>
                    <a:pt x="126352" y="74930"/>
                  </a:lnTo>
                  <a:lnTo>
                    <a:pt x="125933" y="76111"/>
                  </a:lnTo>
                  <a:lnTo>
                    <a:pt x="125450" y="76111"/>
                  </a:lnTo>
                  <a:lnTo>
                    <a:pt x="125018" y="77470"/>
                  </a:lnTo>
                  <a:lnTo>
                    <a:pt x="117716" y="83820"/>
                  </a:lnTo>
                  <a:lnTo>
                    <a:pt x="113690" y="87947"/>
                  </a:lnTo>
                  <a:lnTo>
                    <a:pt x="113690" y="93052"/>
                  </a:lnTo>
                  <a:lnTo>
                    <a:pt x="112776" y="93980"/>
                  </a:lnTo>
                  <a:lnTo>
                    <a:pt x="110223" y="96494"/>
                  </a:lnTo>
                  <a:lnTo>
                    <a:pt x="106705" y="102844"/>
                  </a:lnTo>
                  <a:lnTo>
                    <a:pt x="105638" y="105346"/>
                  </a:lnTo>
                  <a:lnTo>
                    <a:pt x="105117" y="106680"/>
                  </a:lnTo>
                  <a:lnTo>
                    <a:pt x="104800" y="106680"/>
                  </a:lnTo>
                  <a:lnTo>
                    <a:pt x="101511" y="110490"/>
                  </a:lnTo>
                  <a:lnTo>
                    <a:pt x="99910" y="111760"/>
                  </a:lnTo>
                  <a:lnTo>
                    <a:pt x="99529" y="111760"/>
                  </a:lnTo>
                  <a:lnTo>
                    <a:pt x="92189" y="119380"/>
                  </a:lnTo>
                  <a:lnTo>
                    <a:pt x="84416" y="125730"/>
                  </a:lnTo>
                  <a:lnTo>
                    <a:pt x="76517" y="132080"/>
                  </a:lnTo>
                  <a:lnTo>
                    <a:pt x="68770" y="138430"/>
                  </a:lnTo>
                  <a:lnTo>
                    <a:pt x="88265" y="118110"/>
                  </a:lnTo>
                  <a:lnTo>
                    <a:pt x="89750" y="115570"/>
                  </a:lnTo>
                  <a:lnTo>
                    <a:pt x="89979" y="115570"/>
                  </a:lnTo>
                  <a:lnTo>
                    <a:pt x="89954" y="116840"/>
                  </a:lnTo>
                  <a:lnTo>
                    <a:pt x="91732" y="115570"/>
                  </a:lnTo>
                  <a:lnTo>
                    <a:pt x="93510" y="114300"/>
                  </a:lnTo>
                  <a:lnTo>
                    <a:pt x="93599" y="114122"/>
                  </a:lnTo>
                  <a:lnTo>
                    <a:pt x="94094" y="113030"/>
                  </a:lnTo>
                  <a:lnTo>
                    <a:pt x="95250" y="110490"/>
                  </a:lnTo>
                  <a:lnTo>
                    <a:pt x="98259" y="107899"/>
                  </a:lnTo>
                  <a:lnTo>
                    <a:pt x="98374" y="109220"/>
                  </a:lnTo>
                  <a:lnTo>
                    <a:pt x="99009" y="109220"/>
                  </a:lnTo>
                  <a:lnTo>
                    <a:pt x="99314" y="107899"/>
                  </a:lnTo>
                  <a:lnTo>
                    <a:pt x="99885" y="105422"/>
                  </a:lnTo>
                  <a:lnTo>
                    <a:pt x="103809" y="106680"/>
                  </a:lnTo>
                  <a:lnTo>
                    <a:pt x="102412" y="104140"/>
                  </a:lnTo>
                  <a:lnTo>
                    <a:pt x="103225" y="104140"/>
                  </a:lnTo>
                  <a:lnTo>
                    <a:pt x="108140" y="97790"/>
                  </a:lnTo>
                  <a:lnTo>
                    <a:pt x="112585" y="93980"/>
                  </a:lnTo>
                  <a:lnTo>
                    <a:pt x="113690" y="93052"/>
                  </a:lnTo>
                  <a:lnTo>
                    <a:pt x="113690" y="87947"/>
                  </a:lnTo>
                  <a:lnTo>
                    <a:pt x="110274" y="91440"/>
                  </a:lnTo>
                  <a:lnTo>
                    <a:pt x="104394" y="96494"/>
                  </a:lnTo>
                  <a:lnTo>
                    <a:pt x="106997" y="93980"/>
                  </a:lnTo>
                  <a:lnTo>
                    <a:pt x="112890" y="87630"/>
                  </a:lnTo>
                  <a:lnTo>
                    <a:pt x="113271" y="87630"/>
                  </a:lnTo>
                  <a:lnTo>
                    <a:pt x="117195" y="83820"/>
                  </a:lnTo>
                  <a:lnTo>
                    <a:pt x="121666" y="78740"/>
                  </a:lnTo>
                  <a:lnTo>
                    <a:pt x="126352" y="74930"/>
                  </a:lnTo>
                  <a:lnTo>
                    <a:pt x="126352" y="71882"/>
                  </a:lnTo>
                  <a:lnTo>
                    <a:pt x="119951" y="77470"/>
                  </a:lnTo>
                  <a:lnTo>
                    <a:pt x="108496" y="87630"/>
                  </a:lnTo>
                  <a:lnTo>
                    <a:pt x="102882" y="93141"/>
                  </a:lnTo>
                  <a:lnTo>
                    <a:pt x="102882" y="97790"/>
                  </a:lnTo>
                  <a:lnTo>
                    <a:pt x="101739" y="99060"/>
                  </a:lnTo>
                  <a:lnTo>
                    <a:pt x="101130" y="99656"/>
                  </a:lnTo>
                  <a:lnTo>
                    <a:pt x="102882" y="97790"/>
                  </a:lnTo>
                  <a:lnTo>
                    <a:pt x="102882" y="93141"/>
                  </a:lnTo>
                  <a:lnTo>
                    <a:pt x="100177" y="95796"/>
                  </a:lnTo>
                  <a:lnTo>
                    <a:pt x="100177" y="100622"/>
                  </a:lnTo>
                  <a:lnTo>
                    <a:pt x="99491" y="101409"/>
                  </a:lnTo>
                  <a:lnTo>
                    <a:pt x="95783" y="105346"/>
                  </a:lnTo>
                  <a:lnTo>
                    <a:pt x="95250" y="105346"/>
                  </a:lnTo>
                  <a:lnTo>
                    <a:pt x="93154" y="107899"/>
                  </a:lnTo>
                  <a:lnTo>
                    <a:pt x="90627" y="110490"/>
                  </a:lnTo>
                  <a:lnTo>
                    <a:pt x="88011" y="113030"/>
                  </a:lnTo>
                  <a:lnTo>
                    <a:pt x="93865" y="106680"/>
                  </a:lnTo>
                  <a:lnTo>
                    <a:pt x="95250" y="105346"/>
                  </a:lnTo>
                  <a:lnTo>
                    <a:pt x="99314" y="101409"/>
                  </a:lnTo>
                  <a:lnTo>
                    <a:pt x="100177" y="100622"/>
                  </a:lnTo>
                  <a:lnTo>
                    <a:pt x="100177" y="95796"/>
                  </a:lnTo>
                  <a:lnTo>
                    <a:pt x="98132" y="97790"/>
                  </a:lnTo>
                  <a:lnTo>
                    <a:pt x="85648" y="109220"/>
                  </a:lnTo>
                  <a:lnTo>
                    <a:pt x="72885" y="120650"/>
                  </a:lnTo>
                  <a:lnTo>
                    <a:pt x="62280" y="131165"/>
                  </a:lnTo>
                  <a:lnTo>
                    <a:pt x="62280" y="137160"/>
                  </a:lnTo>
                  <a:lnTo>
                    <a:pt x="58127" y="142379"/>
                  </a:lnTo>
                  <a:lnTo>
                    <a:pt x="56146" y="144780"/>
                  </a:lnTo>
                  <a:lnTo>
                    <a:pt x="54724" y="144780"/>
                  </a:lnTo>
                  <a:lnTo>
                    <a:pt x="55956" y="143510"/>
                  </a:lnTo>
                  <a:lnTo>
                    <a:pt x="57188" y="142240"/>
                  </a:lnTo>
                  <a:lnTo>
                    <a:pt x="59702" y="138430"/>
                  </a:lnTo>
                  <a:lnTo>
                    <a:pt x="62280" y="137160"/>
                  </a:lnTo>
                  <a:lnTo>
                    <a:pt x="62280" y="131165"/>
                  </a:lnTo>
                  <a:lnTo>
                    <a:pt x="60071" y="133350"/>
                  </a:lnTo>
                  <a:lnTo>
                    <a:pt x="54190" y="138684"/>
                  </a:lnTo>
                  <a:lnTo>
                    <a:pt x="54190" y="144780"/>
                  </a:lnTo>
                  <a:lnTo>
                    <a:pt x="53505" y="144780"/>
                  </a:lnTo>
                  <a:lnTo>
                    <a:pt x="53555" y="143510"/>
                  </a:lnTo>
                  <a:lnTo>
                    <a:pt x="54025" y="143510"/>
                  </a:lnTo>
                  <a:lnTo>
                    <a:pt x="54190" y="144780"/>
                  </a:lnTo>
                  <a:lnTo>
                    <a:pt x="54190" y="138684"/>
                  </a:lnTo>
                  <a:lnTo>
                    <a:pt x="47447" y="144780"/>
                  </a:lnTo>
                  <a:lnTo>
                    <a:pt x="38163" y="144780"/>
                  </a:lnTo>
                  <a:lnTo>
                    <a:pt x="39357" y="143510"/>
                  </a:lnTo>
                  <a:lnTo>
                    <a:pt x="47739" y="134620"/>
                  </a:lnTo>
                  <a:lnTo>
                    <a:pt x="52565" y="129527"/>
                  </a:lnTo>
                  <a:lnTo>
                    <a:pt x="59982" y="123151"/>
                  </a:lnTo>
                  <a:lnTo>
                    <a:pt x="67614" y="115570"/>
                  </a:lnTo>
                  <a:lnTo>
                    <a:pt x="67411" y="116840"/>
                  </a:lnTo>
                  <a:lnTo>
                    <a:pt x="68224" y="115570"/>
                  </a:lnTo>
                  <a:lnTo>
                    <a:pt x="69850" y="113030"/>
                  </a:lnTo>
                  <a:lnTo>
                    <a:pt x="74676" y="110490"/>
                  </a:lnTo>
                  <a:lnTo>
                    <a:pt x="76898" y="106680"/>
                  </a:lnTo>
                  <a:lnTo>
                    <a:pt x="77724" y="105346"/>
                  </a:lnTo>
                  <a:lnTo>
                    <a:pt x="81724" y="101600"/>
                  </a:lnTo>
                  <a:lnTo>
                    <a:pt x="81724" y="102844"/>
                  </a:lnTo>
                  <a:lnTo>
                    <a:pt x="82499" y="102844"/>
                  </a:lnTo>
                  <a:lnTo>
                    <a:pt x="82588" y="102666"/>
                  </a:lnTo>
                  <a:lnTo>
                    <a:pt x="83172" y="101409"/>
                  </a:lnTo>
                  <a:lnTo>
                    <a:pt x="84251" y="99060"/>
                  </a:lnTo>
                  <a:lnTo>
                    <a:pt x="88646" y="100330"/>
                  </a:lnTo>
                  <a:lnTo>
                    <a:pt x="88341" y="99060"/>
                  </a:lnTo>
                  <a:lnTo>
                    <a:pt x="87718" y="96494"/>
                  </a:lnTo>
                  <a:lnTo>
                    <a:pt x="88607" y="96494"/>
                  </a:lnTo>
                  <a:lnTo>
                    <a:pt x="88480" y="97790"/>
                  </a:lnTo>
                  <a:lnTo>
                    <a:pt x="89649" y="96494"/>
                  </a:lnTo>
                  <a:lnTo>
                    <a:pt x="94145" y="91440"/>
                  </a:lnTo>
                  <a:lnTo>
                    <a:pt x="96532" y="88900"/>
                  </a:lnTo>
                  <a:lnTo>
                    <a:pt x="100126" y="85090"/>
                  </a:lnTo>
                  <a:lnTo>
                    <a:pt x="106337" y="80010"/>
                  </a:lnTo>
                  <a:lnTo>
                    <a:pt x="112687" y="74930"/>
                  </a:lnTo>
                  <a:lnTo>
                    <a:pt x="113576" y="72390"/>
                  </a:lnTo>
                  <a:lnTo>
                    <a:pt x="134429" y="55880"/>
                  </a:lnTo>
                  <a:lnTo>
                    <a:pt x="124917" y="55880"/>
                  </a:lnTo>
                  <a:lnTo>
                    <a:pt x="122428" y="58420"/>
                  </a:lnTo>
                  <a:lnTo>
                    <a:pt x="118503" y="62153"/>
                  </a:lnTo>
                  <a:lnTo>
                    <a:pt x="115062" y="66040"/>
                  </a:lnTo>
                  <a:lnTo>
                    <a:pt x="111112" y="68580"/>
                  </a:lnTo>
                  <a:lnTo>
                    <a:pt x="111290" y="67310"/>
                  </a:lnTo>
                  <a:lnTo>
                    <a:pt x="110413" y="68580"/>
                  </a:lnTo>
                  <a:lnTo>
                    <a:pt x="107962" y="72390"/>
                  </a:lnTo>
                  <a:lnTo>
                    <a:pt x="103898" y="71272"/>
                  </a:lnTo>
                  <a:lnTo>
                    <a:pt x="104051" y="71120"/>
                  </a:lnTo>
                  <a:lnTo>
                    <a:pt x="106603" y="68580"/>
                  </a:lnTo>
                  <a:lnTo>
                    <a:pt x="114630" y="62153"/>
                  </a:lnTo>
                  <a:lnTo>
                    <a:pt x="120942" y="55880"/>
                  </a:lnTo>
                  <a:lnTo>
                    <a:pt x="114922" y="55880"/>
                  </a:lnTo>
                  <a:lnTo>
                    <a:pt x="116027" y="54610"/>
                  </a:lnTo>
                  <a:lnTo>
                    <a:pt x="108229" y="54610"/>
                  </a:lnTo>
                  <a:lnTo>
                    <a:pt x="106908" y="55880"/>
                  </a:lnTo>
                  <a:lnTo>
                    <a:pt x="114744" y="55880"/>
                  </a:lnTo>
                  <a:lnTo>
                    <a:pt x="106260" y="64770"/>
                  </a:lnTo>
                  <a:lnTo>
                    <a:pt x="103835" y="67094"/>
                  </a:lnTo>
                  <a:lnTo>
                    <a:pt x="103835" y="74930"/>
                  </a:lnTo>
                  <a:lnTo>
                    <a:pt x="102958" y="74930"/>
                  </a:lnTo>
                  <a:lnTo>
                    <a:pt x="103136" y="73660"/>
                  </a:lnTo>
                  <a:lnTo>
                    <a:pt x="97878" y="78740"/>
                  </a:lnTo>
                  <a:lnTo>
                    <a:pt x="92227" y="83820"/>
                  </a:lnTo>
                  <a:lnTo>
                    <a:pt x="89331" y="86360"/>
                  </a:lnTo>
                  <a:lnTo>
                    <a:pt x="86436" y="88900"/>
                  </a:lnTo>
                  <a:lnTo>
                    <a:pt x="89319" y="86360"/>
                  </a:lnTo>
                  <a:lnTo>
                    <a:pt x="90246" y="85090"/>
                  </a:lnTo>
                  <a:lnTo>
                    <a:pt x="91782" y="82550"/>
                  </a:lnTo>
                  <a:lnTo>
                    <a:pt x="92163" y="82550"/>
                  </a:lnTo>
                  <a:lnTo>
                    <a:pt x="99034" y="76111"/>
                  </a:lnTo>
                  <a:lnTo>
                    <a:pt x="103441" y="71729"/>
                  </a:lnTo>
                  <a:lnTo>
                    <a:pt x="103517" y="72390"/>
                  </a:lnTo>
                  <a:lnTo>
                    <a:pt x="103835" y="74930"/>
                  </a:lnTo>
                  <a:lnTo>
                    <a:pt x="103835" y="67094"/>
                  </a:lnTo>
                  <a:lnTo>
                    <a:pt x="96964" y="73660"/>
                  </a:lnTo>
                  <a:lnTo>
                    <a:pt x="87795" y="82550"/>
                  </a:lnTo>
                  <a:lnTo>
                    <a:pt x="79654" y="91440"/>
                  </a:lnTo>
                  <a:lnTo>
                    <a:pt x="68694" y="101600"/>
                  </a:lnTo>
                  <a:lnTo>
                    <a:pt x="57467" y="111760"/>
                  </a:lnTo>
                  <a:lnTo>
                    <a:pt x="46266" y="123151"/>
                  </a:lnTo>
                  <a:lnTo>
                    <a:pt x="35255" y="134620"/>
                  </a:lnTo>
                  <a:lnTo>
                    <a:pt x="34874" y="133350"/>
                  </a:lnTo>
                  <a:lnTo>
                    <a:pt x="31216" y="138430"/>
                  </a:lnTo>
                  <a:lnTo>
                    <a:pt x="30492" y="138899"/>
                  </a:lnTo>
                  <a:lnTo>
                    <a:pt x="30492" y="143510"/>
                  </a:lnTo>
                  <a:lnTo>
                    <a:pt x="30276" y="144780"/>
                  </a:lnTo>
                  <a:lnTo>
                    <a:pt x="30137" y="144780"/>
                  </a:lnTo>
                  <a:lnTo>
                    <a:pt x="30492" y="143510"/>
                  </a:lnTo>
                  <a:lnTo>
                    <a:pt x="30492" y="138899"/>
                  </a:lnTo>
                  <a:lnTo>
                    <a:pt x="27228" y="140970"/>
                  </a:lnTo>
                  <a:lnTo>
                    <a:pt x="23152" y="144780"/>
                  </a:lnTo>
                  <a:lnTo>
                    <a:pt x="13982" y="144780"/>
                  </a:lnTo>
                  <a:lnTo>
                    <a:pt x="14020" y="142240"/>
                  </a:lnTo>
                  <a:lnTo>
                    <a:pt x="14224" y="142240"/>
                  </a:lnTo>
                  <a:lnTo>
                    <a:pt x="14262" y="142379"/>
                  </a:lnTo>
                  <a:lnTo>
                    <a:pt x="14541" y="143510"/>
                  </a:lnTo>
                  <a:lnTo>
                    <a:pt x="15100" y="143510"/>
                  </a:lnTo>
                  <a:lnTo>
                    <a:pt x="16192" y="142240"/>
                  </a:lnTo>
                  <a:lnTo>
                    <a:pt x="21615" y="135890"/>
                  </a:lnTo>
                  <a:lnTo>
                    <a:pt x="28460" y="128270"/>
                  </a:lnTo>
                  <a:lnTo>
                    <a:pt x="35560" y="120650"/>
                  </a:lnTo>
                  <a:lnTo>
                    <a:pt x="40386" y="115570"/>
                  </a:lnTo>
                  <a:lnTo>
                    <a:pt x="42799" y="113030"/>
                  </a:lnTo>
                  <a:lnTo>
                    <a:pt x="43167" y="113030"/>
                  </a:lnTo>
                  <a:lnTo>
                    <a:pt x="43611" y="111760"/>
                  </a:lnTo>
                  <a:lnTo>
                    <a:pt x="44043" y="111760"/>
                  </a:lnTo>
                  <a:lnTo>
                    <a:pt x="48895" y="106680"/>
                  </a:lnTo>
                  <a:lnTo>
                    <a:pt x="52603" y="102844"/>
                  </a:lnTo>
                  <a:lnTo>
                    <a:pt x="53809" y="101600"/>
                  </a:lnTo>
                  <a:lnTo>
                    <a:pt x="58813" y="97790"/>
                  </a:lnTo>
                  <a:lnTo>
                    <a:pt x="63944" y="92710"/>
                  </a:lnTo>
                  <a:lnTo>
                    <a:pt x="63906" y="92925"/>
                  </a:lnTo>
                  <a:lnTo>
                    <a:pt x="63690" y="93980"/>
                  </a:lnTo>
                  <a:lnTo>
                    <a:pt x="64630" y="92710"/>
                  </a:lnTo>
                  <a:lnTo>
                    <a:pt x="66484" y="90170"/>
                  </a:lnTo>
                  <a:lnTo>
                    <a:pt x="70929" y="87630"/>
                  </a:lnTo>
                  <a:lnTo>
                    <a:pt x="71983" y="86360"/>
                  </a:lnTo>
                  <a:lnTo>
                    <a:pt x="73037" y="85090"/>
                  </a:lnTo>
                  <a:lnTo>
                    <a:pt x="74079" y="83820"/>
                  </a:lnTo>
                  <a:lnTo>
                    <a:pt x="75311" y="82550"/>
                  </a:lnTo>
                  <a:lnTo>
                    <a:pt x="77762" y="80010"/>
                  </a:lnTo>
                  <a:lnTo>
                    <a:pt x="78905" y="78740"/>
                  </a:lnTo>
                  <a:lnTo>
                    <a:pt x="79489" y="78740"/>
                  </a:lnTo>
                  <a:lnTo>
                    <a:pt x="79489" y="80010"/>
                  </a:lnTo>
                  <a:lnTo>
                    <a:pt x="80187" y="80010"/>
                  </a:lnTo>
                  <a:lnTo>
                    <a:pt x="80810" y="78740"/>
                  </a:lnTo>
                  <a:lnTo>
                    <a:pt x="82080" y="76111"/>
                  </a:lnTo>
                  <a:lnTo>
                    <a:pt x="85877" y="76111"/>
                  </a:lnTo>
                  <a:lnTo>
                    <a:pt x="85966" y="74930"/>
                  </a:lnTo>
                  <a:lnTo>
                    <a:pt x="86055" y="73660"/>
                  </a:lnTo>
                  <a:lnTo>
                    <a:pt x="86779" y="73660"/>
                  </a:lnTo>
                  <a:lnTo>
                    <a:pt x="87490" y="72390"/>
                  </a:lnTo>
                  <a:lnTo>
                    <a:pt x="88277" y="72390"/>
                  </a:lnTo>
                  <a:lnTo>
                    <a:pt x="89027" y="71120"/>
                  </a:lnTo>
                  <a:lnTo>
                    <a:pt x="93853" y="67310"/>
                  </a:lnTo>
                  <a:lnTo>
                    <a:pt x="98615" y="63474"/>
                  </a:lnTo>
                  <a:lnTo>
                    <a:pt x="102958" y="59690"/>
                  </a:lnTo>
                  <a:lnTo>
                    <a:pt x="106908" y="55880"/>
                  </a:lnTo>
                  <a:lnTo>
                    <a:pt x="98615" y="55880"/>
                  </a:lnTo>
                  <a:lnTo>
                    <a:pt x="92252" y="62153"/>
                  </a:lnTo>
                  <a:lnTo>
                    <a:pt x="79425" y="73660"/>
                  </a:lnTo>
                  <a:lnTo>
                    <a:pt x="79679" y="72390"/>
                  </a:lnTo>
                  <a:lnTo>
                    <a:pt x="77101" y="76111"/>
                  </a:lnTo>
                  <a:lnTo>
                    <a:pt x="76847" y="76111"/>
                  </a:lnTo>
                  <a:lnTo>
                    <a:pt x="76974" y="74930"/>
                  </a:lnTo>
                  <a:lnTo>
                    <a:pt x="74079" y="77470"/>
                  </a:lnTo>
                  <a:lnTo>
                    <a:pt x="71767" y="80010"/>
                  </a:lnTo>
                  <a:lnTo>
                    <a:pt x="69481" y="82550"/>
                  </a:lnTo>
                  <a:lnTo>
                    <a:pt x="76466" y="73660"/>
                  </a:lnTo>
                  <a:lnTo>
                    <a:pt x="84023" y="67310"/>
                  </a:lnTo>
                  <a:lnTo>
                    <a:pt x="91744" y="59690"/>
                  </a:lnTo>
                  <a:lnTo>
                    <a:pt x="92989" y="58420"/>
                  </a:lnTo>
                  <a:lnTo>
                    <a:pt x="95478" y="55880"/>
                  </a:lnTo>
                  <a:lnTo>
                    <a:pt x="85623" y="55880"/>
                  </a:lnTo>
                  <a:lnTo>
                    <a:pt x="83350" y="58420"/>
                  </a:lnTo>
                  <a:lnTo>
                    <a:pt x="85166" y="55880"/>
                  </a:lnTo>
                  <a:lnTo>
                    <a:pt x="80378" y="55880"/>
                  </a:lnTo>
                  <a:lnTo>
                    <a:pt x="77990" y="58420"/>
                  </a:lnTo>
                  <a:lnTo>
                    <a:pt x="61823" y="75260"/>
                  </a:lnTo>
                  <a:lnTo>
                    <a:pt x="61823" y="85090"/>
                  </a:lnTo>
                  <a:lnTo>
                    <a:pt x="61671" y="86360"/>
                  </a:lnTo>
                  <a:lnTo>
                    <a:pt x="61506" y="85090"/>
                  </a:lnTo>
                  <a:lnTo>
                    <a:pt x="61823" y="85090"/>
                  </a:lnTo>
                  <a:lnTo>
                    <a:pt x="61823" y="75260"/>
                  </a:lnTo>
                  <a:lnTo>
                    <a:pt x="56591" y="80708"/>
                  </a:lnTo>
                  <a:lnTo>
                    <a:pt x="56591" y="91440"/>
                  </a:lnTo>
                  <a:lnTo>
                    <a:pt x="55562" y="92710"/>
                  </a:lnTo>
                  <a:lnTo>
                    <a:pt x="53619" y="95250"/>
                  </a:lnTo>
                  <a:lnTo>
                    <a:pt x="50355" y="97790"/>
                  </a:lnTo>
                  <a:lnTo>
                    <a:pt x="48755" y="99060"/>
                  </a:lnTo>
                  <a:lnTo>
                    <a:pt x="48310" y="99580"/>
                  </a:lnTo>
                  <a:lnTo>
                    <a:pt x="48552" y="99225"/>
                  </a:lnTo>
                  <a:lnTo>
                    <a:pt x="48755" y="99060"/>
                  </a:lnTo>
                  <a:lnTo>
                    <a:pt x="51447" y="96494"/>
                  </a:lnTo>
                  <a:lnTo>
                    <a:pt x="52819" y="93980"/>
                  </a:lnTo>
                  <a:lnTo>
                    <a:pt x="53505" y="92710"/>
                  </a:lnTo>
                  <a:lnTo>
                    <a:pt x="56235" y="90170"/>
                  </a:lnTo>
                  <a:lnTo>
                    <a:pt x="56388" y="91440"/>
                  </a:lnTo>
                  <a:lnTo>
                    <a:pt x="56591" y="91440"/>
                  </a:lnTo>
                  <a:lnTo>
                    <a:pt x="56591" y="80708"/>
                  </a:lnTo>
                  <a:lnTo>
                    <a:pt x="56032" y="81280"/>
                  </a:lnTo>
                  <a:lnTo>
                    <a:pt x="45986" y="93230"/>
                  </a:lnTo>
                  <a:lnTo>
                    <a:pt x="45986" y="101600"/>
                  </a:lnTo>
                  <a:lnTo>
                    <a:pt x="44691" y="102844"/>
                  </a:lnTo>
                  <a:lnTo>
                    <a:pt x="45758" y="101600"/>
                  </a:lnTo>
                  <a:lnTo>
                    <a:pt x="45986" y="101600"/>
                  </a:lnTo>
                  <a:lnTo>
                    <a:pt x="45986" y="93230"/>
                  </a:lnTo>
                  <a:lnTo>
                    <a:pt x="45351" y="93980"/>
                  </a:lnTo>
                  <a:lnTo>
                    <a:pt x="44945" y="92710"/>
                  </a:lnTo>
                  <a:lnTo>
                    <a:pt x="39636" y="99060"/>
                  </a:lnTo>
                  <a:lnTo>
                    <a:pt x="34074" y="105346"/>
                  </a:lnTo>
                  <a:lnTo>
                    <a:pt x="22364" y="115570"/>
                  </a:lnTo>
                  <a:lnTo>
                    <a:pt x="23507" y="114300"/>
                  </a:lnTo>
                  <a:lnTo>
                    <a:pt x="24599" y="113030"/>
                  </a:lnTo>
                  <a:lnTo>
                    <a:pt x="25565" y="111760"/>
                  </a:lnTo>
                  <a:lnTo>
                    <a:pt x="34213" y="101600"/>
                  </a:lnTo>
                  <a:lnTo>
                    <a:pt x="43053" y="92710"/>
                  </a:lnTo>
                  <a:lnTo>
                    <a:pt x="50761" y="83820"/>
                  </a:lnTo>
                  <a:lnTo>
                    <a:pt x="51866" y="82550"/>
                  </a:lnTo>
                  <a:lnTo>
                    <a:pt x="60452" y="73660"/>
                  </a:lnTo>
                  <a:lnTo>
                    <a:pt x="60858" y="73660"/>
                  </a:lnTo>
                  <a:lnTo>
                    <a:pt x="67691" y="66040"/>
                  </a:lnTo>
                  <a:lnTo>
                    <a:pt x="75095" y="58420"/>
                  </a:lnTo>
                  <a:lnTo>
                    <a:pt x="78079" y="55880"/>
                  </a:lnTo>
                  <a:lnTo>
                    <a:pt x="68859" y="55880"/>
                  </a:lnTo>
                  <a:lnTo>
                    <a:pt x="52755" y="71120"/>
                  </a:lnTo>
                  <a:lnTo>
                    <a:pt x="45034" y="78625"/>
                  </a:lnTo>
                  <a:lnTo>
                    <a:pt x="45034" y="83820"/>
                  </a:lnTo>
                  <a:lnTo>
                    <a:pt x="40817" y="88900"/>
                  </a:lnTo>
                  <a:lnTo>
                    <a:pt x="38087" y="91960"/>
                  </a:lnTo>
                  <a:lnTo>
                    <a:pt x="40690" y="87630"/>
                  </a:lnTo>
                  <a:lnTo>
                    <a:pt x="45034" y="83820"/>
                  </a:lnTo>
                  <a:lnTo>
                    <a:pt x="45034" y="78625"/>
                  </a:lnTo>
                  <a:lnTo>
                    <a:pt x="42291" y="81280"/>
                  </a:lnTo>
                  <a:lnTo>
                    <a:pt x="41897" y="81280"/>
                  </a:lnTo>
                  <a:lnTo>
                    <a:pt x="37223" y="85458"/>
                  </a:lnTo>
                  <a:lnTo>
                    <a:pt x="37223" y="92925"/>
                  </a:lnTo>
                  <a:lnTo>
                    <a:pt x="36296" y="93980"/>
                  </a:lnTo>
                  <a:lnTo>
                    <a:pt x="31648" y="97790"/>
                  </a:lnTo>
                  <a:lnTo>
                    <a:pt x="28473" y="105346"/>
                  </a:lnTo>
                  <a:lnTo>
                    <a:pt x="26530" y="106680"/>
                  </a:lnTo>
                  <a:lnTo>
                    <a:pt x="20764" y="110490"/>
                  </a:lnTo>
                  <a:lnTo>
                    <a:pt x="16459" y="118110"/>
                  </a:lnTo>
                  <a:lnTo>
                    <a:pt x="16814" y="115570"/>
                  </a:lnTo>
                  <a:lnTo>
                    <a:pt x="16929" y="114300"/>
                  </a:lnTo>
                  <a:lnTo>
                    <a:pt x="17043" y="113030"/>
                  </a:lnTo>
                  <a:lnTo>
                    <a:pt x="17094" y="110490"/>
                  </a:lnTo>
                  <a:lnTo>
                    <a:pt x="16637" y="114300"/>
                  </a:lnTo>
                  <a:lnTo>
                    <a:pt x="16205" y="118110"/>
                  </a:lnTo>
                  <a:lnTo>
                    <a:pt x="15849" y="118110"/>
                  </a:lnTo>
                  <a:lnTo>
                    <a:pt x="15697" y="119380"/>
                  </a:lnTo>
                  <a:lnTo>
                    <a:pt x="15265" y="118110"/>
                  </a:lnTo>
                  <a:lnTo>
                    <a:pt x="14922" y="119380"/>
                  </a:lnTo>
                  <a:lnTo>
                    <a:pt x="14503" y="119380"/>
                  </a:lnTo>
                  <a:lnTo>
                    <a:pt x="14109" y="120650"/>
                  </a:lnTo>
                  <a:lnTo>
                    <a:pt x="15176" y="115570"/>
                  </a:lnTo>
                  <a:lnTo>
                    <a:pt x="15849" y="111760"/>
                  </a:lnTo>
                  <a:lnTo>
                    <a:pt x="15735" y="113030"/>
                  </a:lnTo>
                  <a:lnTo>
                    <a:pt x="15621" y="114300"/>
                  </a:lnTo>
                  <a:lnTo>
                    <a:pt x="15506" y="115570"/>
                  </a:lnTo>
                  <a:lnTo>
                    <a:pt x="15392" y="116840"/>
                  </a:lnTo>
                  <a:lnTo>
                    <a:pt x="15290" y="118110"/>
                  </a:lnTo>
                  <a:lnTo>
                    <a:pt x="15875" y="115570"/>
                  </a:lnTo>
                  <a:lnTo>
                    <a:pt x="16141" y="113030"/>
                  </a:lnTo>
                  <a:lnTo>
                    <a:pt x="16370" y="111760"/>
                  </a:lnTo>
                  <a:lnTo>
                    <a:pt x="17094" y="110490"/>
                  </a:lnTo>
                  <a:lnTo>
                    <a:pt x="17246" y="110490"/>
                  </a:lnTo>
                  <a:lnTo>
                    <a:pt x="21628" y="105346"/>
                  </a:lnTo>
                  <a:lnTo>
                    <a:pt x="24460" y="102844"/>
                  </a:lnTo>
                  <a:lnTo>
                    <a:pt x="25882" y="101600"/>
                  </a:lnTo>
                  <a:lnTo>
                    <a:pt x="30454" y="97790"/>
                  </a:lnTo>
                  <a:lnTo>
                    <a:pt x="30251" y="99060"/>
                  </a:lnTo>
                  <a:lnTo>
                    <a:pt x="31102" y="97790"/>
                  </a:lnTo>
                  <a:lnTo>
                    <a:pt x="32816" y="95250"/>
                  </a:lnTo>
                  <a:lnTo>
                    <a:pt x="37223" y="92925"/>
                  </a:lnTo>
                  <a:lnTo>
                    <a:pt x="37223" y="85458"/>
                  </a:lnTo>
                  <a:lnTo>
                    <a:pt x="36207" y="86360"/>
                  </a:lnTo>
                  <a:lnTo>
                    <a:pt x="30187" y="92710"/>
                  </a:lnTo>
                  <a:lnTo>
                    <a:pt x="17856" y="102844"/>
                  </a:lnTo>
                  <a:lnTo>
                    <a:pt x="17868" y="102666"/>
                  </a:lnTo>
                  <a:lnTo>
                    <a:pt x="18618" y="99060"/>
                  </a:lnTo>
                  <a:lnTo>
                    <a:pt x="19570" y="95250"/>
                  </a:lnTo>
                  <a:lnTo>
                    <a:pt x="19748" y="96494"/>
                  </a:lnTo>
                  <a:lnTo>
                    <a:pt x="19900" y="95250"/>
                  </a:lnTo>
                  <a:lnTo>
                    <a:pt x="20002" y="93980"/>
                  </a:lnTo>
                  <a:lnTo>
                    <a:pt x="24574" y="88900"/>
                  </a:lnTo>
                  <a:lnTo>
                    <a:pt x="29260" y="83820"/>
                  </a:lnTo>
                  <a:lnTo>
                    <a:pt x="34328" y="78740"/>
                  </a:lnTo>
                  <a:lnTo>
                    <a:pt x="34290" y="80010"/>
                  </a:lnTo>
                  <a:lnTo>
                    <a:pt x="34861" y="78740"/>
                  </a:lnTo>
                  <a:lnTo>
                    <a:pt x="36055" y="76111"/>
                  </a:lnTo>
                  <a:lnTo>
                    <a:pt x="36220" y="76111"/>
                  </a:lnTo>
                  <a:lnTo>
                    <a:pt x="36195" y="77470"/>
                  </a:lnTo>
                  <a:lnTo>
                    <a:pt x="38303" y="76111"/>
                  </a:lnTo>
                  <a:lnTo>
                    <a:pt x="40144" y="74930"/>
                  </a:lnTo>
                  <a:lnTo>
                    <a:pt x="42189" y="69850"/>
                  </a:lnTo>
                  <a:lnTo>
                    <a:pt x="45491" y="67310"/>
                  </a:lnTo>
                  <a:lnTo>
                    <a:pt x="45694" y="67310"/>
                  </a:lnTo>
                  <a:lnTo>
                    <a:pt x="45643" y="68580"/>
                  </a:lnTo>
                  <a:lnTo>
                    <a:pt x="46316" y="67310"/>
                  </a:lnTo>
                  <a:lnTo>
                    <a:pt x="46863" y="66040"/>
                  </a:lnTo>
                  <a:lnTo>
                    <a:pt x="47396" y="64782"/>
                  </a:lnTo>
                  <a:lnTo>
                    <a:pt x="51587" y="66040"/>
                  </a:lnTo>
                  <a:lnTo>
                    <a:pt x="51130" y="64770"/>
                  </a:lnTo>
                  <a:lnTo>
                    <a:pt x="50190" y="62153"/>
                  </a:lnTo>
                  <a:lnTo>
                    <a:pt x="51117" y="62153"/>
                  </a:lnTo>
                  <a:lnTo>
                    <a:pt x="55397" y="57150"/>
                  </a:lnTo>
                  <a:lnTo>
                    <a:pt x="56565" y="55880"/>
                  </a:lnTo>
                  <a:lnTo>
                    <a:pt x="50622" y="55880"/>
                  </a:lnTo>
                  <a:lnTo>
                    <a:pt x="51574" y="54610"/>
                  </a:lnTo>
                  <a:lnTo>
                    <a:pt x="57734" y="54610"/>
                  </a:lnTo>
                  <a:lnTo>
                    <a:pt x="60071" y="52070"/>
                  </a:lnTo>
                  <a:lnTo>
                    <a:pt x="64985" y="46990"/>
                  </a:lnTo>
                  <a:lnTo>
                    <a:pt x="70231" y="43053"/>
                  </a:lnTo>
                  <a:lnTo>
                    <a:pt x="70091" y="43053"/>
                  </a:lnTo>
                  <a:lnTo>
                    <a:pt x="70497" y="41910"/>
                  </a:lnTo>
                  <a:lnTo>
                    <a:pt x="72250" y="36830"/>
                  </a:lnTo>
                  <a:lnTo>
                    <a:pt x="72694" y="35560"/>
                  </a:lnTo>
                  <a:lnTo>
                    <a:pt x="73139" y="34290"/>
                  </a:lnTo>
                  <a:lnTo>
                    <a:pt x="81178" y="30480"/>
                  </a:lnTo>
                  <a:lnTo>
                    <a:pt x="84950" y="22860"/>
                  </a:lnTo>
                  <a:lnTo>
                    <a:pt x="85382" y="24130"/>
                  </a:lnTo>
                  <a:lnTo>
                    <a:pt x="85890" y="22860"/>
                  </a:lnTo>
                  <a:lnTo>
                    <a:pt x="86525" y="21590"/>
                  </a:lnTo>
                  <a:lnTo>
                    <a:pt x="87109" y="21590"/>
                  </a:lnTo>
                  <a:lnTo>
                    <a:pt x="91643" y="19050"/>
                  </a:lnTo>
                  <a:lnTo>
                    <a:pt x="95872" y="17780"/>
                  </a:lnTo>
                  <a:lnTo>
                    <a:pt x="97142" y="16510"/>
                  </a:lnTo>
                  <a:lnTo>
                    <a:pt x="97840" y="16510"/>
                  </a:lnTo>
                  <a:lnTo>
                    <a:pt x="102298" y="13970"/>
                  </a:lnTo>
                  <a:lnTo>
                    <a:pt x="104190" y="13970"/>
                  </a:lnTo>
                  <a:lnTo>
                    <a:pt x="105841" y="12700"/>
                  </a:lnTo>
                  <a:lnTo>
                    <a:pt x="108673" y="11430"/>
                  </a:lnTo>
                  <a:lnTo>
                    <a:pt x="110769" y="11430"/>
                  </a:lnTo>
                  <a:lnTo>
                    <a:pt x="110388" y="13970"/>
                  </a:lnTo>
                  <a:lnTo>
                    <a:pt x="109943" y="13970"/>
                  </a:lnTo>
                  <a:lnTo>
                    <a:pt x="109359" y="15240"/>
                  </a:lnTo>
                  <a:lnTo>
                    <a:pt x="108610" y="14338"/>
                  </a:lnTo>
                  <a:lnTo>
                    <a:pt x="103378" y="19050"/>
                  </a:lnTo>
                  <a:lnTo>
                    <a:pt x="92951" y="31750"/>
                  </a:lnTo>
                  <a:lnTo>
                    <a:pt x="89979" y="34290"/>
                  </a:lnTo>
                  <a:lnTo>
                    <a:pt x="70205" y="54610"/>
                  </a:lnTo>
                  <a:lnTo>
                    <a:pt x="79565" y="54610"/>
                  </a:lnTo>
                  <a:lnTo>
                    <a:pt x="82537" y="52070"/>
                  </a:lnTo>
                  <a:lnTo>
                    <a:pt x="89217" y="44742"/>
                  </a:lnTo>
                  <a:lnTo>
                    <a:pt x="95758" y="37922"/>
                  </a:lnTo>
                  <a:lnTo>
                    <a:pt x="101168" y="31750"/>
                  </a:lnTo>
                  <a:lnTo>
                    <a:pt x="106591" y="24130"/>
                  </a:lnTo>
                  <a:lnTo>
                    <a:pt x="112306" y="17780"/>
                  </a:lnTo>
                  <a:lnTo>
                    <a:pt x="115023" y="15240"/>
                  </a:lnTo>
                  <a:lnTo>
                    <a:pt x="119087" y="11430"/>
                  </a:lnTo>
                  <a:lnTo>
                    <a:pt x="122504" y="8775"/>
                  </a:lnTo>
                  <a:lnTo>
                    <a:pt x="123583" y="8775"/>
                  </a:lnTo>
                  <a:lnTo>
                    <a:pt x="116992" y="16700"/>
                  </a:lnTo>
                  <a:lnTo>
                    <a:pt x="116992" y="26670"/>
                  </a:lnTo>
                  <a:lnTo>
                    <a:pt x="113779" y="30480"/>
                  </a:lnTo>
                  <a:lnTo>
                    <a:pt x="110591" y="34290"/>
                  </a:lnTo>
                  <a:lnTo>
                    <a:pt x="107823" y="37744"/>
                  </a:lnTo>
                  <a:lnTo>
                    <a:pt x="103949" y="41910"/>
                  </a:lnTo>
                  <a:lnTo>
                    <a:pt x="100114" y="45720"/>
                  </a:lnTo>
                  <a:lnTo>
                    <a:pt x="96469" y="48260"/>
                  </a:lnTo>
                  <a:lnTo>
                    <a:pt x="97904" y="46990"/>
                  </a:lnTo>
                  <a:lnTo>
                    <a:pt x="99237" y="45720"/>
                  </a:lnTo>
                  <a:lnTo>
                    <a:pt x="100291" y="43192"/>
                  </a:lnTo>
                  <a:lnTo>
                    <a:pt x="100672" y="44284"/>
                  </a:lnTo>
                  <a:lnTo>
                    <a:pt x="100812" y="44284"/>
                  </a:lnTo>
                  <a:lnTo>
                    <a:pt x="101523" y="43053"/>
                  </a:lnTo>
                  <a:lnTo>
                    <a:pt x="102920" y="40576"/>
                  </a:lnTo>
                  <a:lnTo>
                    <a:pt x="105054" y="36830"/>
                  </a:lnTo>
                  <a:lnTo>
                    <a:pt x="111074" y="31750"/>
                  </a:lnTo>
                  <a:lnTo>
                    <a:pt x="116992" y="26670"/>
                  </a:lnTo>
                  <a:lnTo>
                    <a:pt x="116992" y="16700"/>
                  </a:lnTo>
                  <a:lnTo>
                    <a:pt x="116573" y="17208"/>
                  </a:lnTo>
                  <a:lnTo>
                    <a:pt x="116573" y="21590"/>
                  </a:lnTo>
                  <a:lnTo>
                    <a:pt x="112128" y="27940"/>
                  </a:lnTo>
                  <a:lnTo>
                    <a:pt x="106743" y="33020"/>
                  </a:lnTo>
                  <a:lnTo>
                    <a:pt x="101739" y="37922"/>
                  </a:lnTo>
                  <a:lnTo>
                    <a:pt x="101803" y="37744"/>
                  </a:lnTo>
                  <a:lnTo>
                    <a:pt x="105791" y="31750"/>
                  </a:lnTo>
                  <a:lnTo>
                    <a:pt x="111086" y="26670"/>
                  </a:lnTo>
                  <a:lnTo>
                    <a:pt x="116573" y="21590"/>
                  </a:lnTo>
                  <a:lnTo>
                    <a:pt x="116573" y="17208"/>
                  </a:lnTo>
                  <a:lnTo>
                    <a:pt x="115036" y="19050"/>
                  </a:lnTo>
                  <a:lnTo>
                    <a:pt x="105829" y="27940"/>
                  </a:lnTo>
                  <a:lnTo>
                    <a:pt x="101282" y="33032"/>
                  </a:lnTo>
                  <a:lnTo>
                    <a:pt x="101282" y="37922"/>
                  </a:lnTo>
                  <a:lnTo>
                    <a:pt x="100469" y="39268"/>
                  </a:lnTo>
                  <a:lnTo>
                    <a:pt x="99847" y="39852"/>
                  </a:lnTo>
                  <a:lnTo>
                    <a:pt x="99009" y="40576"/>
                  </a:lnTo>
                  <a:lnTo>
                    <a:pt x="100317" y="37922"/>
                  </a:lnTo>
                  <a:lnTo>
                    <a:pt x="101282" y="37922"/>
                  </a:lnTo>
                  <a:lnTo>
                    <a:pt x="101282" y="33032"/>
                  </a:lnTo>
                  <a:lnTo>
                    <a:pt x="88785" y="46990"/>
                  </a:lnTo>
                  <a:lnTo>
                    <a:pt x="81584" y="54610"/>
                  </a:lnTo>
                  <a:lnTo>
                    <a:pt x="86080" y="54610"/>
                  </a:lnTo>
                  <a:lnTo>
                    <a:pt x="88709" y="51574"/>
                  </a:lnTo>
                  <a:lnTo>
                    <a:pt x="89471" y="50723"/>
                  </a:lnTo>
                  <a:lnTo>
                    <a:pt x="90741" y="49733"/>
                  </a:lnTo>
                  <a:lnTo>
                    <a:pt x="90131" y="50723"/>
                  </a:lnTo>
                  <a:lnTo>
                    <a:pt x="87896" y="53340"/>
                  </a:lnTo>
                  <a:lnTo>
                    <a:pt x="86766" y="54610"/>
                  </a:lnTo>
                  <a:lnTo>
                    <a:pt x="91325" y="54610"/>
                  </a:lnTo>
                  <a:lnTo>
                    <a:pt x="96723" y="54610"/>
                  </a:lnTo>
                  <a:lnTo>
                    <a:pt x="97967" y="53340"/>
                  </a:lnTo>
                  <a:lnTo>
                    <a:pt x="99212" y="52070"/>
                  </a:lnTo>
                  <a:lnTo>
                    <a:pt x="104038" y="48260"/>
                  </a:lnTo>
                  <a:lnTo>
                    <a:pt x="106451" y="44742"/>
                  </a:lnTo>
                  <a:lnTo>
                    <a:pt x="106807" y="44284"/>
                  </a:lnTo>
                  <a:lnTo>
                    <a:pt x="111366" y="39268"/>
                  </a:lnTo>
                  <a:lnTo>
                    <a:pt x="112039" y="39268"/>
                  </a:lnTo>
                  <a:lnTo>
                    <a:pt x="117360" y="33020"/>
                  </a:lnTo>
                  <a:lnTo>
                    <a:pt x="124129" y="27940"/>
                  </a:lnTo>
                  <a:lnTo>
                    <a:pt x="125488" y="26670"/>
                  </a:lnTo>
                  <a:lnTo>
                    <a:pt x="130924" y="21590"/>
                  </a:lnTo>
                  <a:lnTo>
                    <a:pt x="136448" y="13970"/>
                  </a:lnTo>
                  <a:lnTo>
                    <a:pt x="136537" y="15240"/>
                  </a:lnTo>
                  <a:lnTo>
                    <a:pt x="136626" y="16510"/>
                  </a:lnTo>
                  <a:lnTo>
                    <a:pt x="136690" y="15240"/>
                  </a:lnTo>
                  <a:lnTo>
                    <a:pt x="136766" y="13970"/>
                  </a:lnTo>
                  <a:lnTo>
                    <a:pt x="142062" y="11430"/>
                  </a:lnTo>
                  <a:lnTo>
                    <a:pt x="139573" y="10160"/>
                  </a:lnTo>
                  <a:lnTo>
                    <a:pt x="141808" y="8775"/>
                  </a:lnTo>
                  <a:lnTo>
                    <a:pt x="141655" y="8775"/>
                  </a:lnTo>
                  <a:lnTo>
                    <a:pt x="141947" y="7620"/>
                  </a:lnTo>
                  <a:lnTo>
                    <a:pt x="142786" y="6273"/>
                  </a:lnTo>
                  <a:lnTo>
                    <a:pt x="145567" y="6273"/>
                  </a:lnTo>
                  <a:lnTo>
                    <a:pt x="144157" y="7620"/>
                  </a:lnTo>
                  <a:lnTo>
                    <a:pt x="151739" y="6350"/>
                  </a:lnTo>
                  <a:lnTo>
                    <a:pt x="146951" y="10160"/>
                  </a:lnTo>
                  <a:lnTo>
                    <a:pt x="144564" y="11430"/>
                  </a:lnTo>
                  <a:lnTo>
                    <a:pt x="144221" y="12700"/>
                  </a:lnTo>
                  <a:lnTo>
                    <a:pt x="143814" y="15240"/>
                  </a:lnTo>
                  <a:lnTo>
                    <a:pt x="135902" y="21590"/>
                  </a:lnTo>
                  <a:lnTo>
                    <a:pt x="135343" y="22860"/>
                  </a:lnTo>
                  <a:lnTo>
                    <a:pt x="134759" y="22860"/>
                  </a:lnTo>
                  <a:lnTo>
                    <a:pt x="133273" y="24130"/>
                  </a:lnTo>
                  <a:lnTo>
                    <a:pt x="131445" y="24130"/>
                  </a:lnTo>
                  <a:lnTo>
                    <a:pt x="130657" y="26670"/>
                  </a:lnTo>
                  <a:lnTo>
                    <a:pt x="130200" y="26670"/>
                  </a:lnTo>
                  <a:lnTo>
                    <a:pt x="129298" y="27940"/>
                  </a:lnTo>
                  <a:lnTo>
                    <a:pt x="128701" y="27139"/>
                  </a:lnTo>
                  <a:lnTo>
                    <a:pt x="116852" y="37922"/>
                  </a:lnTo>
                  <a:lnTo>
                    <a:pt x="99910" y="54610"/>
                  </a:lnTo>
                  <a:lnTo>
                    <a:pt x="108229" y="54610"/>
                  </a:lnTo>
                  <a:lnTo>
                    <a:pt x="112268" y="50723"/>
                  </a:lnTo>
                  <a:lnTo>
                    <a:pt x="129501" y="33020"/>
                  </a:lnTo>
                  <a:lnTo>
                    <a:pt x="135813" y="27940"/>
                  </a:lnTo>
                  <a:lnTo>
                    <a:pt x="138963" y="25400"/>
                  </a:lnTo>
                  <a:lnTo>
                    <a:pt x="145275" y="22860"/>
                  </a:lnTo>
                  <a:lnTo>
                    <a:pt x="149898" y="15240"/>
                  </a:lnTo>
                  <a:lnTo>
                    <a:pt x="154965" y="10160"/>
                  </a:lnTo>
                  <a:lnTo>
                    <a:pt x="159931" y="6273"/>
                  </a:lnTo>
                  <a:lnTo>
                    <a:pt x="166814" y="6273"/>
                  </a:lnTo>
                  <a:lnTo>
                    <a:pt x="163715" y="5080"/>
                  </a:lnTo>
                  <a:lnTo>
                    <a:pt x="166827" y="5080"/>
                  </a:lnTo>
                  <a:lnTo>
                    <a:pt x="167093" y="6273"/>
                  </a:lnTo>
                  <a:lnTo>
                    <a:pt x="166814" y="6273"/>
                  </a:lnTo>
                  <a:lnTo>
                    <a:pt x="156883" y="13970"/>
                  </a:lnTo>
                  <a:lnTo>
                    <a:pt x="147358" y="22860"/>
                  </a:lnTo>
                  <a:lnTo>
                    <a:pt x="138264" y="33020"/>
                  </a:lnTo>
                  <a:lnTo>
                    <a:pt x="129730" y="43053"/>
                  </a:lnTo>
                  <a:lnTo>
                    <a:pt x="129222" y="43053"/>
                  </a:lnTo>
                  <a:lnTo>
                    <a:pt x="129565" y="41910"/>
                  </a:lnTo>
                  <a:lnTo>
                    <a:pt x="124815" y="46990"/>
                  </a:lnTo>
                  <a:lnTo>
                    <a:pt x="119481" y="50723"/>
                  </a:lnTo>
                  <a:lnTo>
                    <a:pt x="118694" y="51574"/>
                  </a:lnTo>
                  <a:lnTo>
                    <a:pt x="116027" y="54610"/>
                  </a:lnTo>
                  <a:lnTo>
                    <a:pt x="122224" y="54610"/>
                  </a:lnTo>
                  <a:lnTo>
                    <a:pt x="126695" y="50723"/>
                  </a:lnTo>
                  <a:lnTo>
                    <a:pt x="128943" y="48260"/>
                  </a:lnTo>
                  <a:lnTo>
                    <a:pt x="133337" y="44284"/>
                  </a:lnTo>
                  <a:lnTo>
                    <a:pt x="133946" y="44284"/>
                  </a:lnTo>
                  <a:lnTo>
                    <a:pt x="135128" y="43053"/>
                  </a:lnTo>
                  <a:lnTo>
                    <a:pt x="138188" y="39852"/>
                  </a:lnTo>
                  <a:lnTo>
                    <a:pt x="138772" y="39268"/>
                  </a:lnTo>
                  <a:lnTo>
                    <a:pt x="150914" y="29210"/>
                  </a:lnTo>
                  <a:lnTo>
                    <a:pt x="155829" y="22860"/>
                  </a:lnTo>
                  <a:lnTo>
                    <a:pt x="156057" y="24130"/>
                  </a:lnTo>
                  <a:lnTo>
                    <a:pt x="156070" y="22860"/>
                  </a:lnTo>
                  <a:lnTo>
                    <a:pt x="160947" y="20320"/>
                  </a:lnTo>
                  <a:lnTo>
                    <a:pt x="158572" y="19050"/>
                  </a:lnTo>
                  <a:lnTo>
                    <a:pt x="160489" y="19050"/>
                  </a:lnTo>
                  <a:lnTo>
                    <a:pt x="162496" y="12700"/>
                  </a:lnTo>
                  <a:lnTo>
                    <a:pt x="167932" y="11430"/>
                  </a:lnTo>
                  <a:lnTo>
                    <a:pt x="172351" y="7620"/>
                  </a:lnTo>
                  <a:lnTo>
                    <a:pt x="172643" y="7620"/>
                  </a:lnTo>
                  <a:lnTo>
                    <a:pt x="172897" y="6273"/>
                  </a:lnTo>
                  <a:lnTo>
                    <a:pt x="176288" y="6273"/>
                  </a:lnTo>
                  <a:lnTo>
                    <a:pt x="175564" y="7620"/>
                  </a:lnTo>
                  <a:lnTo>
                    <a:pt x="174371" y="8775"/>
                  </a:lnTo>
                  <a:lnTo>
                    <a:pt x="171488" y="11671"/>
                  </a:lnTo>
                  <a:lnTo>
                    <a:pt x="171488" y="17780"/>
                  </a:lnTo>
                  <a:lnTo>
                    <a:pt x="170027" y="19050"/>
                  </a:lnTo>
                  <a:lnTo>
                    <a:pt x="170903" y="17780"/>
                  </a:lnTo>
                  <a:lnTo>
                    <a:pt x="171488" y="17780"/>
                  </a:lnTo>
                  <a:lnTo>
                    <a:pt x="171488" y="11671"/>
                  </a:lnTo>
                  <a:lnTo>
                    <a:pt x="170459" y="12700"/>
                  </a:lnTo>
                  <a:lnTo>
                    <a:pt x="168021" y="16510"/>
                  </a:lnTo>
                  <a:lnTo>
                    <a:pt x="167589" y="16510"/>
                  </a:lnTo>
                  <a:lnTo>
                    <a:pt x="167957" y="15240"/>
                  </a:lnTo>
                  <a:lnTo>
                    <a:pt x="163461" y="20320"/>
                  </a:lnTo>
                  <a:lnTo>
                    <a:pt x="158280" y="24130"/>
                  </a:lnTo>
                  <a:lnTo>
                    <a:pt x="154114" y="27940"/>
                  </a:lnTo>
                  <a:lnTo>
                    <a:pt x="153911" y="27940"/>
                  </a:lnTo>
                  <a:lnTo>
                    <a:pt x="146380" y="35560"/>
                  </a:lnTo>
                  <a:lnTo>
                    <a:pt x="129971" y="50723"/>
                  </a:lnTo>
                  <a:lnTo>
                    <a:pt x="126161" y="54610"/>
                  </a:lnTo>
                  <a:lnTo>
                    <a:pt x="136232" y="54610"/>
                  </a:lnTo>
                  <a:lnTo>
                    <a:pt x="145249" y="48260"/>
                  </a:lnTo>
                  <a:lnTo>
                    <a:pt x="154330" y="39852"/>
                  </a:lnTo>
                  <a:lnTo>
                    <a:pt x="155003" y="39268"/>
                  </a:lnTo>
                  <a:lnTo>
                    <a:pt x="163918" y="33020"/>
                  </a:lnTo>
                  <a:lnTo>
                    <a:pt x="172529" y="25400"/>
                  </a:lnTo>
                  <a:lnTo>
                    <a:pt x="178638" y="19050"/>
                  </a:lnTo>
                  <a:lnTo>
                    <a:pt x="179857" y="17780"/>
                  </a:lnTo>
                  <a:lnTo>
                    <a:pt x="181089" y="16510"/>
                  </a:lnTo>
                  <a:lnTo>
                    <a:pt x="189953" y="10160"/>
                  </a:lnTo>
                  <a:lnTo>
                    <a:pt x="192379" y="10160"/>
                  </a:lnTo>
                  <a:lnTo>
                    <a:pt x="183527" y="17780"/>
                  </a:lnTo>
                  <a:lnTo>
                    <a:pt x="175069" y="25400"/>
                  </a:lnTo>
                  <a:lnTo>
                    <a:pt x="167170" y="31750"/>
                  </a:lnTo>
                  <a:lnTo>
                    <a:pt x="160070" y="40576"/>
                  </a:lnTo>
                  <a:lnTo>
                    <a:pt x="154228" y="46990"/>
                  </a:lnTo>
                  <a:lnTo>
                    <a:pt x="148132" y="50723"/>
                  </a:lnTo>
                  <a:lnTo>
                    <a:pt x="147193" y="51574"/>
                  </a:lnTo>
                  <a:lnTo>
                    <a:pt x="143979" y="54610"/>
                  </a:lnTo>
                  <a:lnTo>
                    <a:pt x="152146" y="54610"/>
                  </a:lnTo>
                  <a:lnTo>
                    <a:pt x="153860" y="53340"/>
                  </a:lnTo>
                  <a:lnTo>
                    <a:pt x="155943" y="51574"/>
                  </a:lnTo>
                  <a:lnTo>
                    <a:pt x="156883" y="50723"/>
                  </a:lnTo>
                  <a:lnTo>
                    <a:pt x="158242" y="48260"/>
                  </a:lnTo>
                  <a:lnTo>
                    <a:pt x="161036" y="45720"/>
                  </a:lnTo>
                  <a:lnTo>
                    <a:pt x="161645" y="45720"/>
                  </a:lnTo>
                  <a:lnTo>
                    <a:pt x="162090" y="44742"/>
                  </a:lnTo>
                  <a:lnTo>
                    <a:pt x="162344" y="44284"/>
                  </a:lnTo>
                  <a:lnTo>
                    <a:pt x="162814" y="43637"/>
                  </a:lnTo>
                  <a:lnTo>
                    <a:pt x="163322" y="43053"/>
                  </a:lnTo>
                  <a:lnTo>
                    <a:pt x="164795" y="41910"/>
                  </a:lnTo>
                  <a:lnTo>
                    <a:pt x="166065" y="41910"/>
                  </a:lnTo>
                  <a:lnTo>
                    <a:pt x="167538" y="39268"/>
                  </a:lnTo>
                  <a:lnTo>
                    <a:pt x="167728" y="39268"/>
                  </a:lnTo>
                  <a:lnTo>
                    <a:pt x="170942" y="37922"/>
                  </a:lnTo>
                  <a:lnTo>
                    <a:pt x="170751" y="37922"/>
                  </a:lnTo>
                  <a:lnTo>
                    <a:pt x="173786" y="35560"/>
                  </a:lnTo>
                  <a:lnTo>
                    <a:pt x="175590" y="33020"/>
                  </a:lnTo>
                  <a:lnTo>
                    <a:pt x="175856" y="33020"/>
                  </a:lnTo>
                  <a:lnTo>
                    <a:pt x="176161" y="31750"/>
                  </a:lnTo>
                  <a:lnTo>
                    <a:pt x="176428" y="31750"/>
                  </a:lnTo>
                  <a:lnTo>
                    <a:pt x="176606" y="33020"/>
                  </a:lnTo>
                  <a:lnTo>
                    <a:pt x="176669" y="31750"/>
                  </a:lnTo>
                  <a:lnTo>
                    <a:pt x="182714" y="27940"/>
                  </a:lnTo>
                  <a:lnTo>
                    <a:pt x="189153" y="24130"/>
                  </a:lnTo>
                  <a:lnTo>
                    <a:pt x="193421" y="17780"/>
                  </a:lnTo>
                  <a:lnTo>
                    <a:pt x="193459" y="19050"/>
                  </a:lnTo>
                  <a:lnTo>
                    <a:pt x="193649" y="17780"/>
                  </a:lnTo>
                  <a:lnTo>
                    <a:pt x="193827" y="16510"/>
                  </a:lnTo>
                  <a:lnTo>
                    <a:pt x="198691" y="15240"/>
                  </a:lnTo>
                  <a:lnTo>
                    <a:pt x="197434" y="12700"/>
                  </a:lnTo>
                  <a:lnTo>
                    <a:pt x="199351" y="12700"/>
                  </a:lnTo>
                  <a:lnTo>
                    <a:pt x="199707" y="11430"/>
                  </a:lnTo>
                  <a:lnTo>
                    <a:pt x="200113" y="11430"/>
                  </a:lnTo>
                  <a:lnTo>
                    <a:pt x="200545" y="10160"/>
                  </a:lnTo>
                  <a:lnTo>
                    <a:pt x="202641" y="10160"/>
                  </a:lnTo>
                  <a:lnTo>
                    <a:pt x="203276" y="10642"/>
                  </a:lnTo>
                  <a:lnTo>
                    <a:pt x="203174" y="10160"/>
                  </a:lnTo>
                  <a:lnTo>
                    <a:pt x="204546" y="11430"/>
                  </a:lnTo>
                  <a:lnTo>
                    <a:pt x="204393" y="11430"/>
                  </a:lnTo>
                  <a:lnTo>
                    <a:pt x="201739" y="13970"/>
                  </a:lnTo>
                  <a:lnTo>
                    <a:pt x="198958" y="17780"/>
                  </a:lnTo>
                  <a:lnTo>
                    <a:pt x="196329" y="20320"/>
                  </a:lnTo>
                  <a:lnTo>
                    <a:pt x="195059" y="21590"/>
                  </a:lnTo>
                  <a:lnTo>
                    <a:pt x="191389" y="25400"/>
                  </a:lnTo>
                  <a:lnTo>
                    <a:pt x="185826" y="27940"/>
                  </a:lnTo>
                  <a:lnTo>
                    <a:pt x="181267" y="33020"/>
                  </a:lnTo>
                  <a:lnTo>
                    <a:pt x="181089" y="33020"/>
                  </a:lnTo>
                  <a:lnTo>
                    <a:pt x="172491" y="43053"/>
                  </a:lnTo>
                  <a:lnTo>
                    <a:pt x="171805" y="43637"/>
                  </a:lnTo>
                  <a:lnTo>
                    <a:pt x="162979" y="50723"/>
                  </a:lnTo>
                  <a:lnTo>
                    <a:pt x="158864" y="54610"/>
                  </a:lnTo>
                  <a:lnTo>
                    <a:pt x="163677" y="54610"/>
                  </a:lnTo>
                  <a:lnTo>
                    <a:pt x="164833" y="53340"/>
                  </a:lnTo>
                  <a:lnTo>
                    <a:pt x="172643" y="45720"/>
                  </a:lnTo>
                  <a:lnTo>
                    <a:pt x="180886" y="39268"/>
                  </a:lnTo>
                  <a:lnTo>
                    <a:pt x="188645" y="33020"/>
                  </a:lnTo>
                  <a:lnTo>
                    <a:pt x="193128" y="29210"/>
                  </a:lnTo>
                  <a:lnTo>
                    <a:pt x="195541" y="25400"/>
                  </a:lnTo>
                  <a:lnTo>
                    <a:pt x="199847" y="21590"/>
                  </a:lnTo>
                  <a:lnTo>
                    <a:pt x="200469" y="21590"/>
                  </a:lnTo>
                  <a:lnTo>
                    <a:pt x="206197" y="15240"/>
                  </a:lnTo>
                  <a:lnTo>
                    <a:pt x="209867" y="12700"/>
                  </a:lnTo>
                  <a:lnTo>
                    <a:pt x="211632" y="13970"/>
                  </a:lnTo>
                  <a:lnTo>
                    <a:pt x="213296" y="13970"/>
                  </a:lnTo>
                  <a:lnTo>
                    <a:pt x="214845" y="15240"/>
                  </a:lnTo>
                  <a:lnTo>
                    <a:pt x="207352" y="21590"/>
                  </a:lnTo>
                  <a:lnTo>
                    <a:pt x="200063" y="27940"/>
                  </a:lnTo>
                  <a:lnTo>
                    <a:pt x="198869" y="29235"/>
                  </a:lnTo>
                  <a:lnTo>
                    <a:pt x="198869" y="38100"/>
                  </a:lnTo>
                  <a:lnTo>
                    <a:pt x="198132" y="39268"/>
                  </a:lnTo>
                  <a:lnTo>
                    <a:pt x="197243" y="40576"/>
                  </a:lnTo>
                  <a:lnTo>
                    <a:pt x="196418" y="41910"/>
                  </a:lnTo>
                  <a:lnTo>
                    <a:pt x="196443" y="40576"/>
                  </a:lnTo>
                  <a:lnTo>
                    <a:pt x="191033" y="46990"/>
                  </a:lnTo>
                  <a:lnTo>
                    <a:pt x="185089" y="50723"/>
                  </a:lnTo>
                  <a:lnTo>
                    <a:pt x="184683" y="51574"/>
                  </a:lnTo>
                  <a:lnTo>
                    <a:pt x="185051" y="50723"/>
                  </a:lnTo>
                  <a:lnTo>
                    <a:pt x="185559" y="49530"/>
                  </a:lnTo>
                  <a:lnTo>
                    <a:pt x="186956" y="48260"/>
                  </a:lnTo>
                  <a:lnTo>
                    <a:pt x="188442" y="46990"/>
                  </a:lnTo>
                  <a:lnTo>
                    <a:pt x="188823" y="46990"/>
                  </a:lnTo>
                  <a:lnTo>
                    <a:pt x="189230" y="45720"/>
                  </a:lnTo>
                  <a:lnTo>
                    <a:pt x="189611" y="45720"/>
                  </a:lnTo>
                  <a:lnTo>
                    <a:pt x="191147" y="44742"/>
                  </a:lnTo>
                  <a:lnTo>
                    <a:pt x="191808" y="44284"/>
                  </a:lnTo>
                  <a:lnTo>
                    <a:pt x="193382" y="43053"/>
                  </a:lnTo>
                  <a:lnTo>
                    <a:pt x="194767" y="41910"/>
                  </a:lnTo>
                  <a:lnTo>
                    <a:pt x="198869" y="38100"/>
                  </a:lnTo>
                  <a:lnTo>
                    <a:pt x="198869" y="29235"/>
                  </a:lnTo>
                  <a:lnTo>
                    <a:pt x="192976" y="35560"/>
                  </a:lnTo>
                  <a:lnTo>
                    <a:pt x="186232" y="43053"/>
                  </a:lnTo>
                  <a:lnTo>
                    <a:pt x="185585" y="43637"/>
                  </a:lnTo>
                  <a:lnTo>
                    <a:pt x="183210" y="45720"/>
                  </a:lnTo>
                  <a:lnTo>
                    <a:pt x="181851" y="46990"/>
                  </a:lnTo>
                  <a:lnTo>
                    <a:pt x="181660" y="46990"/>
                  </a:lnTo>
                  <a:lnTo>
                    <a:pt x="173228" y="54610"/>
                  </a:lnTo>
                  <a:lnTo>
                    <a:pt x="180403" y="54610"/>
                  </a:lnTo>
                  <a:lnTo>
                    <a:pt x="183819" y="50812"/>
                  </a:lnTo>
                  <a:lnTo>
                    <a:pt x="184213" y="51574"/>
                  </a:lnTo>
                  <a:lnTo>
                    <a:pt x="181216" y="54610"/>
                  </a:lnTo>
                  <a:lnTo>
                    <a:pt x="187858" y="54610"/>
                  </a:lnTo>
                  <a:lnTo>
                    <a:pt x="191109" y="52070"/>
                  </a:lnTo>
                  <a:lnTo>
                    <a:pt x="192798" y="50723"/>
                  </a:lnTo>
                  <a:lnTo>
                    <a:pt x="195427" y="46990"/>
                  </a:lnTo>
                  <a:lnTo>
                    <a:pt x="200139" y="41910"/>
                  </a:lnTo>
                  <a:lnTo>
                    <a:pt x="200723" y="43053"/>
                  </a:lnTo>
                  <a:lnTo>
                    <a:pt x="200901" y="43053"/>
                  </a:lnTo>
                  <a:lnTo>
                    <a:pt x="205320" y="37922"/>
                  </a:lnTo>
                  <a:lnTo>
                    <a:pt x="206260" y="36830"/>
                  </a:lnTo>
                  <a:lnTo>
                    <a:pt x="213017" y="30480"/>
                  </a:lnTo>
                  <a:lnTo>
                    <a:pt x="219811" y="25400"/>
                  </a:lnTo>
                  <a:lnTo>
                    <a:pt x="225399" y="19050"/>
                  </a:lnTo>
                  <a:lnTo>
                    <a:pt x="225640" y="20320"/>
                  </a:lnTo>
                  <a:lnTo>
                    <a:pt x="225640" y="19050"/>
                  </a:lnTo>
                  <a:lnTo>
                    <a:pt x="227355" y="19050"/>
                  </a:lnTo>
                  <a:lnTo>
                    <a:pt x="228688" y="20320"/>
                  </a:lnTo>
                  <a:lnTo>
                    <a:pt x="229946" y="20320"/>
                  </a:lnTo>
                  <a:lnTo>
                    <a:pt x="217652" y="31750"/>
                  </a:lnTo>
                  <a:lnTo>
                    <a:pt x="205778" y="41910"/>
                  </a:lnTo>
                  <a:lnTo>
                    <a:pt x="194360" y="53340"/>
                  </a:lnTo>
                  <a:lnTo>
                    <a:pt x="193268" y="54610"/>
                  </a:lnTo>
                  <a:lnTo>
                    <a:pt x="201129" y="54610"/>
                  </a:lnTo>
                  <a:lnTo>
                    <a:pt x="208470" y="48260"/>
                  </a:lnTo>
                  <a:lnTo>
                    <a:pt x="214579" y="41910"/>
                  </a:lnTo>
                  <a:lnTo>
                    <a:pt x="214795" y="43053"/>
                  </a:lnTo>
                  <a:lnTo>
                    <a:pt x="214871" y="41910"/>
                  </a:lnTo>
                  <a:lnTo>
                    <a:pt x="214972" y="40576"/>
                  </a:lnTo>
                  <a:lnTo>
                    <a:pt x="215099" y="40576"/>
                  </a:lnTo>
                  <a:lnTo>
                    <a:pt x="218706" y="38938"/>
                  </a:lnTo>
                  <a:lnTo>
                    <a:pt x="219621" y="38468"/>
                  </a:lnTo>
                  <a:lnTo>
                    <a:pt x="220192" y="37922"/>
                  </a:lnTo>
                  <a:lnTo>
                    <a:pt x="218097" y="36830"/>
                  </a:lnTo>
                  <a:lnTo>
                    <a:pt x="220256" y="36830"/>
                  </a:lnTo>
                  <a:lnTo>
                    <a:pt x="223164" y="29210"/>
                  </a:lnTo>
                  <a:lnTo>
                    <a:pt x="229323" y="27940"/>
                  </a:lnTo>
                  <a:lnTo>
                    <a:pt x="234734" y="22860"/>
                  </a:lnTo>
                  <a:lnTo>
                    <a:pt x="235318" y="22860"/>
                  </a:lnTo>
                  <a:lnTo>
                    <a:pt x="235991" y="24130"/>
                  </a:lnTo>
                  <a:lnTo>
                    <a:pt x="236753" y="24130"/>
                  </a:lnTo>
                  <a:lnTo>
                    <a:pt x="227507" y="31750"/>
                  </a:lnTo>
                  <a:lnTo>
                    <a:pt x="220256" y="37922"/>
                  </a:lnTo>
                  <a:lnTo>
                    <a:pt x="220916" y="37922"/>
                  </a:lnTo>
                  <a:lnTo>
                    <a:pt x="229387" y="37922"/>
                  </a:lnTo>
                  <a:lnTo>
                    <a:pt x="229438" y="37744"/>
                  </a:lnTo>
                  <a:lnTo>
                    <a:pt x="229730" y="36830"/>
                  </a:lnTo>
                  <a:lnTo>
                    <a:pt x="229933" y="37744"/>
                  </a:lnTo>
                  <a:lnTo>
                    <a:pt x="230047" y="36830"/>
                  </a:lnTo>
                  <a:lnTo>
                    <a:pt x="235140" y="34290"/>
                  </a:lnTo>
                  <a:lnTo>
                    <a:pt x="232791" y="33020"/>
                  </a:lnTo>
                  <a:lnTo>
                    <a:pt x="234772" y="33020"/>
                  </a:lnTo>
                  <a:lnTo>
                    <a:pt x="236016" y="29210"/>
                  </a:lnTo>
                  <a:lnTo>
                    <a:pt x="238201" y="27940"/>
                  </a:lnTo>
                  <a:lnTo>
                    <a:pt x="241046" y="25400"/>
                  </a:lnTo>
                  <a:lnTo>
                    <a:pt x="241846" y="25400"/>
                  </a:lnTo>
                  <a:lnTo>
                    <a:pt x="243116" y="26670"/>
                  </a:lnTo>
                  <a:lnTo>
                    <a:pt x="245529" y="27940"/>
                  </a:lnTo>
                  <a:lnTo>
                    <a:pt x="239458" y="33020"/>
                  </a:lnTo>
                  <a:lnTo>
                    <a:pt x="236829" y="34632"/>
                  </a:lnTo>
                  <a:lnTo>
                    <a:pt x="236829" y="39268"/>
                  </a:lnTo>
                  <a:lnTo>
                    <a:pt x="235419" y="40576"/>
                  </a:lnTo>
                  <a:lnTo>
                    <a:pt x="234607" y="41910"/>
                  </a:lnTo>
                  <a:lnTo>
                    <a:pt x="233972" y="43053"/>
                  </a:lnTo>
                  <a:lnTo>
                    <a:pt x="233400" y="43637"/>
                  </a:lnTo>
                  <a:lnTo>
                    <a:pt x="232702" y="44284"/>
                  </a:lnTo>
                  <a:lnTo>
                    <a:pt x="232105" y="44284"/>
                  </a:lnTo>
                  <a:lnTo>
                    <a:pt x="232448" y="43383"/>
                  </a:lnTo>
                  <a:lnTo>
                    <a:pt x="228625" y="46990"/>
                  </a:lnTo>
                  <a:lnTo>
                    <a:pt x="229946" y="45720"/>
                  </a:lnTo>
                  <a:lnTo>
                    <a:pt x="230962" y="44742"/>
                  </a:lnTo>
                  <a:lnTo>
                    <a:pt x="232524" y="43180"/>
                  </a:lnTo>
                  <a:lnTo>
                    <a:pt x="232575" y="43053"/>
                  </a:lnTo>
                  <a:lnTo>
                    <a:pt x="232791" y="43053"/>
                  </a:lnTo>
                  <a:lnTo>
                    <a:pt x="235419" y="40576"/>
                  </a:lnTo>
                  <a:lnTo>
                    <a:pt x="236829" y="39268"/>
                  </a:lnTo>
                  <a:lnTo>
                    <a:pt x="236829" y="34632"/>
                  </a:lnTo>
                  <a:lnTo>
                    <a:pt x="227076" y="40576"/>
                  </a:lnTo>
                  <a:lnTo>
                    <a:pt x="228079" y="39268"/>
                  </a:lnTo>
                  <a:lnTo>
                    <a:pt x="228968" y="39268"/>
                  </a:lnTo>
                  <a:lnTo>
                    <a:pt x="229069" y="38938"/>
                  </a:lnTo>
                  <a:lnTo>
                    <a:pt x="229222" y="38468"/>
                  </a:lnTo>
                  <a:lnTo>
                    <a:pt x="219735" y="38468"/>
                  </a:lnTo>
                  <a:lnTo>
                    <a:pt x="204762" y="54610"/>
                  </a:lnTo>
                  <a:lnTo>
                    <a:pt x="208902" y="54610"/>
                  </a:lnTo>
                  <a:lnTo>
                    <a:pt x="209651" y="53340"/>
                  </a:lnTo>
                  <a:lnTo>
                    <a:pt x="216319" y="49530"/>
                  </a:lnTo>
                  <a:lnTo>
                    <a:pt x="222110" y="45720"/>
                  </a:lnTo>
                  <a:lnTo>
                    <a:pt x="221348" y="46990"/>
                  </a:lnTo>
                  <a:lnTo>
                    <a:pt x="220751" y="49530"/>
                  </a:lnTo>
                  <a:lnTo>
                    <a:pt x="220700" y="49720"/>
                  </a:lnTo>
                  <a:lnTo>
                    <a:pt x="219964" y="52070"/>
                  </a:lnTo>
                  <a:lnTo>
                    <a:pt x="219494" y="52070"/>
                  </a:lnTo>
                  <a:lnTo>
                    <a:pt x="219659" y="51574"/>
                  </a:lnTo>
                  <a:lnTo>
                    <a:pt x="219976" y="50723"/>
                  </a:lnTo>
                  <a:lnTo>
                    <a:pt x="217487" y="53340"/>
                  </a:lnTo>
                  <a:lnTo>
                    <a:pt x="213842" y="54610"/>
                  </a:lnTo>
                  <a:lnTo>
                    <a:pt x="227114" y="54610"/>
                  </a:lnTo>
                  <a:lnTo>
                    <a:pt x="228422" y="53340"/>
                  </a:lnTo>
                  <a:lnTo>
                    <a:pt x="229374" y="52070"/>
                  </a:lnTo>
                  <a:lnTo>
                    <a:pt x="231305" y="49530"/>
                  </a:lnTo>
                  <a:lnTo>
                    <a:pt x="234670" y="46990"/>
                  </a:lnTo>
                  <a:lnTo>
                    <a:pt x="236347" y="45720"/>
                  </a:lnTo>
                  <a:lnTo>
                    <a:pt x="237032" y="45720"/>
                  </a:lnTo>
                  <a:lnTo>
                    <a:pt x="237832" y="44284"/>
                  </a:lnTo>
                  <a:lnTo>
                    <a:pt x="240626" y="39268"/>
                  </a:lnTo>
                  <a:lnTo>
                    <a:pt x="246176" y="35560"/>
                  </a:lnTo>
                  <a:lnTo>
                    <a:pt x="251637" y="31750"/>
                  </a:lnTo>
                  <a:lnTo>
                    <a:pt x="252463" y="31750"/>
                  </a:lnTo>
                  <a:lnTo>
                    <a:pt x="246176" y="37922"/>
                  </a:lnTo>
                  <a:lnTo>
                    <a:pt x="239801" y="44284"/>
                  </a:lnTo>
                  <a:lnTo>
                    <a:pt x="233464" y="50723"/>
                  </a:lnTo>
                  <a:lnTo>
                    <a:pt x="230327" y="54610"/>
                  </a:lnTo>
                  <a:lnTo>
                    <a:pt x="236385" y="54610"/>
                  </a:lnTo>
                  <a:lnTo>
                    <a:pt x="237540" y="53340"/>
                  </a:lnTo>
                  <a:lnTo>
                    <a:pt x="244436" y="46990"/>
                  </a:lnTo>
                  <a:lnTo>
                    <a:pt x="251548" y="41910"/>
                  </a:lnTo>
                  <a:lnTo>
                    <a:pt x="257924" y="35560"/>
                  </a:lnTo>
                  <a:lnTo>
                    <a:pt x="259130" y="36830"/>
                  </a:lnTo>
                  <a:lnTo>
                    <a:pt x="258051" y="35560"/>
                  </a:lnTo>
                  <a:lnTo>
                    <a:pt x="259727" y="36830"/>
                  </a:lnTo>
                  <a:lnTo>
                    <a:pt x="259435" y="36830"/>
                  </a:lnTo>
                  <a:lnTo>
                    <a:pt x="245427" y="49530"/>
                  </a:lnTo>
                  <a:lnTo>
                    <a:pt x="240423" y="54610"/>
                  </a:lnTo>
                  <a:lnTo>
                    <a:pt x="249593" y="54610"/>
                  </a:lnTo>
                  <a:lnTo>
                    <a:pt x="255282" y="48260"/>
                  </a:lnTo>
                  <a:lnTo>
                    <a:pt x="263525" y="40576"/>
                  </a:lnTo>
                  <a:lnTo>
                    <a:pt x="264134" y="40576"/>
                  </a:lnTo>
                  <a:lnTo>
                    <a:pt x="264858" y="41910"/>
                  </a:lnTo>
                  <a:lnTo>
                    <a:pt x="265531" y="41910"/>
                  </a:lnTo>
                  <a:lnTo>
                    <a:pt x="260311" y="46990"/>
                  </a:lnTo>
                  <a:lnTo>
                    <a:pt x="251104" y="54610"/>
                  </a:lnTo>
                  <a:lnTo>
                    <a:pt x="259321" y="54610"/>
                  </a:lnTo>
                  <a:lnTo>
                    <a:pt x="277888" y="54610"/>
                  </a:lnTo>
                  <a:lnTo>
                    <a:pt x="275996" y="55880"/>
                  </a:lnTo>
                  <a:lnTo>
                    <a:pt x="280657" y="55880"/>
                  </a:lnTo>
                  <a:lnTo>
                    <a:pt x="279806" y="54610"/>
                  </a:lnTo>
                  <a:lnTo>
                    <a:pt x="284035" y="54610"/>
                  </a:lnTo>
                  <a:lnTo>
                    <a:pt x="283451" y="53340"/>
                  </a:lnTo>
                  <a:lnTo>
                    <a:pt x="284962" y="54610"/>
                  </a:lnTo>
                  <a:lnTo>
                    <a:pt x="283832" y="53340"/>
                  </a:lnTo>
                  <a:lnTo>
                    <a:pt x="281774" y="51574"/>
                  </a:lnTo>
                  <a:lnTo>
                    <a:pt x="280847" y="50723"/>
                  </a:lnTo>
                  <a:lnTo>
                    <a:pt x="279755" y="48260"/>
                  </a:lnTo>
                  <a:lnTo>
                    <a:pt x="278561" y="46990"/>
                  </a:lnTo>
                  <a:lnTo>
                    <a:pt x="278066" y="46469"/>
                  </a:lnTo>
                  <a:lnTo>
                    <a:pt x="278180" y="46990"/>
                  </a:lnTo>
                  <a:lnTo>
                    <a:pt x="275424" y="44742"/>
                  </a:lnTo>
                  <a:lnTo>
                    <a:pt x="274916" y="44284"/>
                  </a:lnTo>
                  <a:lnTo>
                    <a:pt x="272745" y="41910"/>
                  </a:lnTo>
                  <a:lnTo>
                    <a:pt x="271195" y="40576"/>
                  </a:lnTo>
                  <a:lnTo>
                    <a:pt x="268300" y="38112"/>
                  </a:lnTo>
                  <a:lnTo>
                    <a:pt x="269887" y="38938"/>
                  </a:lnTo>
                  <a:lnTo>
                    <a:pt x="269455" y="38468"/>
                  </a:lnTo>
                  <a:lnTo>
                    <a:pt x="270522" y="39268"/>
                  </a:lnTo>
                  <a:lnTo>
                    <a:pt x="271399" y="39852"/>
                  </a:lnTo>
                  <a:lnTo>
                    <a:pt x="270433" y="39268"/>
                  </a:lnTo>
                  <a:lnTo>
                    <a:pt x="271195" y="39852"/>
                  </a:lnTo>
                  <a:lnTo>
                    <a:pt x="271589" y="40055"/>
                  </a:lnTo>
                  <a:lnTo>
                    <a:pt x="272275" y="40576"/>
                  </a:lnTo>
                  <a:lnTo>
                    <a:pt x="271462" y="40055"/>
                  </a:lnTo>
                  <a:lnTo>
                    <a:pt x="273469" y="41910"/>
                  </a:lnTo>
                  <a:lnTo>
                    <a:pt x="274777" y="43053"/>
                  </a:lnTo>
                  <a:lnTo>
                    <a:pt x="275412" y="43637"/>
                  </a:lnTo>
                  <a:lnTo>
                    <a:pt x="276186" y="44284"/>
                  </a:lnTo>
                  <a:lnTo>
                    <a:pt x="275412" y="43637"/>
                  </a:lnTo>
                  <a:lnTo>
                    <a:pt x="278066" y="46469"/>
                  </a:lnTo>
                  <a:lnTo>
                    <a:pt x="277990" y="46075"/>
                  </a:lnTo>
                  <a:lnTo>
                    <a:pt x="277634" y="45720"/>
                  </a:lnTo>
                  <a:lnTo>
                    <a:pt x="276948" y="44983"/>
                  </a:lnTo>
                  <a:lnTo>
                    <a:pt x="277914" y="45720"/>
                  </a:lnTo>
                  <a:lnTo>
                    <a:pt x="277990" y="46075"/>
                  </a:lnTo>
                  <a:lnTo>
                    <a:pt x="280174" y="48260"/>
                  </a:lnTo>
                  <a:lnTo>
                    <a:pt x="281508" y="49530"/>
                  </a:lnTo>
                  <a:lnTo>
                    <a:pt x="278409" y="46240"/>
                  </a:lnTo>
                  <a:lnTo>
                    <a:pt x="278536" y="46240"/>
                  </a:lnTo>
                  <a:lnTo>
                    <a:pt x="280962" y="48260"/>
                  </a:lnTo>
                  <a:lnTo>
                    <a:pt x="287515" y="54610"/>
                  </a:lnTo>
                  <a:lnTo>
                    <a:pt x="287921" y="54610"/>
                  </a:lnTo>
                  <a:lnTo>
                    <a:pt x="285597" y="52070"/>
                  </a:lnTo>
                  <a:lnTo>
                    <a:pt x="284416" y="50723"/>
                  </a:lnTo>
                  <a:lnTo>
                    <a:pt x="283298" y="49530"/>
                  </a:lnTo>
                  <a:lnTo>
                    <a:pt x="275742" y="41910"/>
                  </a:lnTo>
                  <a:lnTo>
                    <a:pt x="274396" y="40576"/>
                  </a:lnTo>
                  <a:lnTo>
                    <a:pt x="271259" y="38468"/>
                  </a:lnTo>
                  <a:lnTo>
                    <a:pt x="270471" y="37922"/>
                  </a:lnTo>
                  <a:lnTo>
                    <a:pt x="268846" y="36830"/>
                  </a:lnTo>
                  <a:lnTo>
                    <a:pt x="266839" y="35560"/>
                  </a:lnTo>
                  <a:lnTo>
                    <a:pt x="262813" y="33020"/>
                  </a:lnTo>
                  <a:lnTo>
                    <a:pt x="261467" y="31750"/>
                  </a:lnTo>
                  <a:lnTo>
                    <a:pt x="258775" y="29210"/>
                  </a:lnTo>
                  <a:lnTo>
                    <a:pt x="257429" y="27940"/>
                  </a:lnTo>
                  <a:lnTo>
                    <a:pt x="260604" y="30480"/>
                  </a:lnTo>
                  <a:lnTo>
                    <a:pt x="257683" y="27940"/>
                  </a:lnTo>
                  <a:lnTo>
                    <a:pt x="253301" y="24130"/>
                  </a:lnTo>
                  <a:lnTo>
                    <a:pt x="252514" y="24130"/>
                  </a:lnTo>
                  <a:lnTo>
                    <a:pt x="255346" y="26670"/>
                  </a:lnTo>
                  <a:lnTo>
                    <a:pt x="258241" y="29210"/>
                  </a:lnTo>
                  <a:lnTo>
                    <a:pt x="253822" y="26670"/>
                  </a:lnTo>
                  <a:lnTo>
                    <a:pt x="251548" y="25400"/>
                  </a:lnTo>
                  <a:lnTo>
                    <a:pt x="249288" y="24130"/>
                  </a:lnTo>
                  <a:lnTo>
                    <a:pt x="246964" y="22860"/>
                  </a:lnTo>
                  <a:lnTo>
                    <a:pt x="244640" y="21590"/>
                  </a:lnTo>
                  <a:lnTo>
                    <a:pt x="239852" y="19050"/>
                  </a:lnTo>
                  <a:lnTo>
                    <a:pt x="235064" y="16510"/>
                  </a:lnTo>
                  <a:lnTo>
                    <a:pt x="225552" y="12700"/>
                  </a:lnTo>
                  <a:lnTo>
                    <a:pt x="216357" y="10160"/>
                  </a:lnTo>
                  <a:lnTo>
                    <a:pt x="207746" y="7620"/>
                  </a:lnTo>
                  <a:lnTo>
                    <a:pt x="206781" y="7620"/>
                  </a:lnTo>
                  <a:lnTo>
                    <a:pt x="202133" y="6273"/>
                  </a:lnTo>
                  <a:lnTo>
                    <a:pt x="197650" y="5080"/>
                  </a:lnTo>
                  <a:lnTo>
                    <a:pt x="194043" y="4089"/>
                  </a:lnTo>
                  <a:lnTo>
                    <a:pt x="194043" y="8775"/>
                  </a:lnTo>
                  <a:lnTo>
                    <a:pt x="193332" y="10160"/>
                  </a:lnTo>
                  <a:lnTo>
                    <a:pt x="192468" y="10160"/>
                  </a:lnTo>
                  <a:lnTo>
                    <a:pt x="190144" y="8775"/>
                  </a:lnTo>
                  <a:lnTo>
                    <a:pt x="194043" y="8775"/>
                  </a:lnTo>
                  <a:lnTo>
                    <a:pt x="194043" y="4089"/>
                  </a:lnTo>
                  <a:lnTo>
                    <a:pt x="193065" y="3810"/>
                  </a:lnTo>
                  <a:lnTo>
                    <a:pt x="188480" y="2540"/>
                  </a:lnTo>
                  <a:lnTo>
                    <a:pt x="180568" y="1270"/>
                  </a:lnTo>
                  <a:lnTo>
                    <a:pt x="185508" y="2540"/>
                  </a:lnTo>
                  <a:lnTo>
                    <a:pt x="185915" y="3810"/>
                  </a:lnTo>
                  <a:lnTo>
                    <a:pt x="184048" y="3810"/>
                  </a:lnTo>
                  <a:lnTo>
                    <a:pt x="183616" y="3746"/>
                  </a:lnTo>
                  <a:lnTo>
                    <a:pt x="183616" y="7620"/>
                  </a:lnTo>
                  <a:lnTo>
                    <a:pt x="183210" y="8775"/>
                  </a:lnTo>
                  <a:lnTo>
                    <a:pt x="183019" y="8775"/>
                  </a:lnTo>
                  <a:lnTo>
                    <a:pt x="183616" y="7620"/>
                  </a:lnTo>
                  <a:lnTo>
                    <a:pt x="183616" y="3746"/>
                  </a:lnTo>
                  <a:lnTo>
                    <a:pt x="182880" y="3619"/>
                  </a:lnTo>
                  <a:lnTo>
                    <a:pt x="182880" y="8839"/>
                  </a:lnTo>
                  <a:lnTo>
                    <a:pt x="173609" y="16510"/>
                  </a:lnTo>
                  <a:lnTo>
                    <a:pt x="176022" y="12700"/>
                  </a:lnTo>
                  <a:lnTo>
                    <a:pt x="179336" y="10160"/>
                  </a:lnTo>
                  <a:lnTo>
                    <a:pt x="182880" y="8839"/>
                  </a:lnTo>
                  <a:lnTo>
                    <a:pt x="182880" y="3619"/>
                  </a:lnTo>
                  <a:lnTo>
                    <a:pt x="176669" y="2540"/>
                  </a:lnTo>
                  <a:lnTo>
                    <a:pt x="172821" y="2540"/>
                  </a:lnTo>
                  <a:lnTo>
                    <a:pt x="165696" y="1270"/>
                  </a:lnTo>
                  <a:lnTo>
                    <a:pt x="170992" y="1968"/>
                  </a:lnTo>
                  <a:lnTo>
                    <a:pt x="167678" y="1333"/>
                  </a:lnTo>
                  <a:lnTo>
                    <a:pt x="167944" y="1270"/>
                  </a:lnTo>
                  <a:lnTo>
                    <a:pt x="168402" y="1270"/>
                  </a:lnTo>
                  <a:lnTo>
                    <a:pt x="168109" y="1244"/>
                  </a:lnTo>
                  <a:lnTo>
                    <a:pt x="168402" y="1168"/>
                  </a:lnTo>
                  <a:lnTo>
                    <a:pt x="166370" y="927"/>
                  </a:lnTo>
                  <a:lnTo>
                    <a:pt x="164706" y="749"/>
                  </a:lnTo>
                  <a:lnTo>
                    <a:pt x="164528" y="774"/>
                  </a:lnTo>
                  <a:lnTo>
                    <a:pt x="163436" y="635"/>
                  </a:lnTo>
                  <a:lnTo>
                    <a:pt x="163182" y="609"/>
                  </a:lnTo>
                  <a:lnTo>
                    <a:pt x="162877" y="571"/>
                  </a:lnTo>
                  <a:lnTo>
                    <a:pt x="158534" y="0"/>
                  </a:lnTo>
                  <a:lnTo>
                    <a:pt x="149352" y="0"/>
                  </a:lnTo>
                  <a:lnTo>
                    <a:pt x="142125" y="1270"/>
                  </a:lnTo>
                  <a:lnTo>
                    <a:pt x="135191" y="1270"/>
                  </a:lnTo>
                  <a:lnTo>
                    <a:pt x="127469" y="2540"/>
                  </a:lnTo>
                  <a:lnTo>
                    <a:pt x="123507" y="2540"/>
                  </a:lnTo>
                  <a:lnTo>
                    <a:pt x="114173" y="5080"/>
                  </a:lnTo>
                  <a:lnTo>
                    <a:pt x="113169" y="5689"/>
                  </a:lnTo>
                  <a:lnTo>
                    <a:pt x="113169" y="10160"/>
                  </a:lnTo>
                  <a:lnTo>
                    <a:pt x="112014" y="11430"/>
                  </a:lnTo>
                  <a:lnTo>
                    <a:pt x="111772" y="11430"/>
                  </a:lnTo>
                  <a:lnTo>
                    <a:pt x="112217" y="10160"/>
                  </a:lnTo>
                  <a:lnTo>
                    <a:pt x="113169" y="10160"/>
                  </a:lnTo>
                  <a:lnTo>
                    <a:pt x="113169" y="5689"/>
                  </a:lnTo>
                  <a:lnTo>
                    <a:pt x="112191" y="6273"/>
                  </a:lnTo>
                  <a:lnTo>
                    <a:pt x="110032" y="6273"/>
                  </a:lnTo>
                  <a:lnTo>
                    <a:pt x="107708" y="7620"/>
                  </a:lnTo>
                  <a:lnTo>
                    <a:pt x="103022" y="8775"/>
                  </a:lnTo>
                  <a:lnTo>
                    <a:pt x="102819" y="8775"/>
                  </a:lnTo>
                  <a:lnTo>
                    <a:pt x="102679" y="8839"/>
                  </a:lnTo>
                  <a:lnTo>
                    <a:pt x="102539" y="8890"/>
                  </a:lnTo>
                  <a:lnTo>
                    <a:pt x="93408" y="12700"/>
                  </a:lnTo>
                  <a:lnTo>
                    <a:pt x="84709" y="16510"/>
                  </a:lnTo>
                  <a:lnTo>
                    <a:pt x="76415" y="20320"/>
                  </a:lnTo>
                  <a:lnTo>
                    <a:pt x="68516" y="25400"/>
                  </a:lnTo>
                  <a:lnTo>
                    <a:pt x="60159" y="30403"/>
                  </a:lnTo>
                  <a:lnTo>
                    <a:pt x="60159" y="36830"/>
                  </a:lnTo>
                  <a:lnTo>
                    <a:pt x="59347" y="37922"/>
                  </a:lnTo>
                  <a:lnTo>
                    <a:pt x="58788" y="38468"/>
                  </a:lnTo>
                  <a:lnTo>
                    <a:pt x="57924" y="39192"/>
                  </a:lnTo>
                  <a:lnTo>
                    <a:pt x="58013" y="38938"/>
                  </a:lnTo>
                  <a:lnTo>
                    <a:pt x="58267" y="38214"/>
                  </a:lnTo>
                  <a:lnTo>
                    <a:pt x="57188" y="39268"/>
                  </a:lnTo>
                  <a:lnTo>
                    <a:pt x="57823" y="39268"/>
                  </a:lnTo>
                  <a:lnTo>
                    <a:pt x="57289" y="39852"/>
                  </a:lnTo>
                  <a:lnTo>
                    <a:pt x="56781" y="40449"/>
                  </a:lnTo>
                  <a:lnTo>
                    <a:pt x="56781" y="41910"/>
                  </a:lnTo>
                  <a:lnTo>
                    <a:pt x="56337" y="43053"/>
                  </a:lnTo>
                  <a:lnTo>
                    <a:pt x="55829" y="43053"/>
                  </a:lnTo>
                  <a:lnTo>
                    <a:pt x="55232" y="44284"/>
                  </a:lnTo>
                  <a:lnTo>
                    <a:pt x="55219" y="43053"/>
                  </a:lnTo>
                  <a:lnTo>
                    <a:pt x="56781" y="41910"/>
                  </a:lnTo>
                  <a:lnTo>
                    <a:pt x="56781" y="40449"/>
                  </a:lnTo>
                  <a:lnTo>
                    <a:pt x="55511" y="41910"/>
                  </a:lnTo>
                  <a:lnTo>
                    <a:pt x="53403" y="43053"/>
                  </a:lnTo>
                  <a:lnTo>
                    <a:pt x="52539" y="43637"/>
                  </a:lnTo>
                  <a:lnTo>
                    <a:pt x="51866" y="44157"/>
                  </a:lnTo>
                  <a:lnTo>
                    <a:pt x="51866" y="45720"/>
                  </a:lnTo>
                  <a:lnTo>
                    <a:pt x="50761" y="46990"/>
                  </a:lnTo>
                  <a:lnTo>
                    <a:pt x="45288" y="52070"/>
                  </a:lnTo>
                  <a:lnTo>
                    <a:pt x="41097" y="57150"/>
                  </a:lnTo>
                  <a:lnTo>
                    <a:pt x="39687" y="58420"/>
                  </a:lnTo>
                  <a:lnTo>
                    <a:pt x="32994" y="66040"/>
                  </a:lnTo>
                  <a:lnTo>
                    <a:pt x="34023" y="64770"/>
                  </a:lnTo>
                  <a:lnTo>
                    <a:pt x="35090" y="63474"/>
                  </a:lnTo>
                  <a:lnTo>
                    <a:pt x="35661" y="62395"/>
                  </a:lnTo>
                  <a:lnTo>
                    <a:pt x="35674" y="62153"/>
                  </a:lnTo>
                  <a:lnTo>
                    <a:pt x="34836" y="63474"/>
                  </a:lnTo>
                  <a:lnTo>
                    <a:pt x="34023" y="64681"/>
                  </a:lnTo>
                  <a:lnTo>
                    <a:pt x="34175" y="63474"/>
                  </a:lnTo>
                  <a:lnTo>
                    <a:pt x="34683" y="62395"/>
                  </a:lnTo>
                  <a:lnTo>
                    <a:pt x="34709" y="62242"/>
                  </a:lnTo>
                  <a:lnTo>
                    <a:pt x="34937" y="61874"/>
                  </a:lnTo>
                  <a:lnTo>
                    <a:pt x="41313" y="53340"/>
                  </a:lnTo>
                  <a:lnTo>
                    <a:pt x="35839" y="60960"/>
                  </a:lnTo>
                  <a:lnTo>
                    <a:pt x="38608" y="58420"/>
                  </a:lnTo>
                  <a:lnTo>
                    <a:pt x="42583" y="53340"/>
                  </a:lnTo>
                  <a:lnTo>
                    <a:pt x="44856" y="52070"/>
                  </a:lnTo>
                  <a:lnTo>
                    <a:pt x="48552" y="46990"/>
                  </a:lnTo>
                  <a:lnTo>
                    <a:pt x="50152" y="45720"/>
                  </a:lnTo>
                  <a:lnTo>
                    <a:pt x="51384" y="44742"/>
                  </a:lnTo>
                  <a:lnTo>
                    <a:pt x="50723" y="45720"/>
                  </a:lnTo>
                  <a:lnTo>
                    <a:pt x="51866" y="45720"/>
                  </a:lnTo>
                  <a:lnTo>
                    <a:pt x="51866" y="44157"/>
                  </a:lnTo>
                  <a:lnTo>
                    <a:pt x="51689" y="44284"/>
                  </a:lnTo>
                  <a:lnTo>
                    <a:pt x="49784" y="45720"/>
                  </a:lnTo>
                  <a:lnTo>
                    <a:pt x="50977" y="43053"/>
                  </a:lnTo>
                  <a:lnTo>
                    <a:pt x="51295" y="43053"/>
                  </a:lnTo>
                  <a:lnTo>
                    <a:pt x="54483" y="41910"/>
                  </a:lnTo>
                  <a:lnTo>
                    <a:pt x="56578" y="39852"/>
                  </a:lnTo>
                  <a:lnTo>
                    <a:pt x="57124" y="39268"/>
                  </a:lnTo>
                  <a:lnTo>
                    <a:pt x="58318" y="38049"/>
                  </a:lnTo>
                  <a:lnTo>
                    <a:pt x="58369" y="37922"/>
                  </a:lnTo>
                  <a:lnTo>
                    <a:pt x="59524" y="36830"/>
                  </a:lnTo>
                  <a:lnTo>
                    <a:pt x="60159" y="36830"/>
                  </a:lnTo>
                  <a:lnTo>
                    <a:pt x="60159" y="30403"/>
                  </a:lnTo>
                  <a:lnTo>
                    <a:pt x="32486" y="58420"/>
                  </a:lnTo>
                  <a:lnTo>
                    <a:pt x="30746" y="59690"/>
                  </a:lnTo>
                  <a:lnTo>
                    <a:pt x="28956" y="62153"/>
                  </a:lnTo>
                  <a:lnTo>
                    <a:pt x="28702" y="62395"/>
                  </a:lnTo>
                  <a:lnTo>
                    <a:pt x="27444" y="63474"/>
                  </a:lnTo>
                  <a:lnTo>
                    <a:pt x="25565" y="66116"/>
                  </a:lnTo>
                  <a:lnTo>
                    <a:pt x="25565" y="78740"/>
                  </a:lnTo>
                  <a:lnTo>
                    <a:pt x="25095" y="80010"/>
                  </a:lnTo>
                  <a:lnTo>
                    <a:pt x="24574" y="81280"/>
                  </a:lnTo>
                  <a:lnTo>
                    <a:pt x="24117" y="81280"/>
                  </a:lnTo>
                  <a:lnTo>
                    <a:pt x="23914" y="82550"/>
                  </a:lnTo>
                  <a:lnTo>
                    <a:pt x="23291" y="82550"/>
                  </a:lnTo>
                  <a:lnTo>
                    <a:pt x="23990" y="81280"/>
                  </a:lnTo>
                  <a:lnTo>
                    <a:pt x="24549" y="80010"/>
                  </a:lnTo>
                  <a:lnTo>
                    <a:pt x="25069" y="80010"/>
                  </a:lnTo>
                  <a:lnTo>
                    <a:pt x="25565" y="78740"/>
                  </a:lnTo>
                  <a:lnTo>
                    <a:pt x="25565" y="66116"/>
                  </a:lnTo>
                  <a:lnTo>
                    <a:pt x="23152" y="69507"/>
                  </a:lnTo>
                  <a:lnTo>
                    <a:pt x="23152" y="82816"/>
                  </a:lnTo>
                  <a:lnTo>
                    <a:pt x="22923" y="83820"/>
                  </a:lnTo>
                  <a:lnTo>
                    <a:pt x="22606" y="83820"/>
                  </a:lnTo>
                  <a:lnTo>
                    <a:pt x="23152" y="82816"/>
                  </a:lnTo>
                  <a:lnTo>
                    <a:pt x="23152" y="69507"/>
                  </a:lnTo>
                  <a:lnTo>
                    <a:pt x="21094" y="72390"/>
                  </a:lnTo>
                  <a:lnTo>
                    <a:pt x="19253" y="76111"/>
                  </a:lnTo>
                  <a:lnTo>
                    <a:pt x="17602" y="78740"/>
                  </a:lnTo>
                  <a:lnTo>
                    <a:pt x="15087" y="83820"/>
                  </a:lnTo>
                  <a:lnTo>
                    <a:pt x="13436" y="86360"/>
                  </a:lnTo>
                  <a:lnTo>
                    <a:pt x="12471" y="88900"/>
                  </a:lnTo>
                  <a:lnTo>
                    <a:pt x="12420" y="89103"/>
                  </a:lnTo>
                  <a:lnTo>
                    <a:pt x="12153" y="90170"/>
                  </a:lnTo>
                  <a:lnTo>
                    <a:pt x="11772" y="92710"/>
                  </a:lnTo>
                  <a:lnTo>
                    <a:pt x="11709" y="92925"/>
                  </a:lnTo>
                  <a:lnTo>
                    <a:pt x="11074" y="95250"/>
                  </a:lnTo>
                  <a:lnTo>
                    <a:pt x="10033" y="101600"/>
                  </a:lnTo>
                  <a:lnTo>
                    <a:pt x="9017" y="109397"/>
                  </a:lnTo>
                  <a:lnTo>
                    <a:pt x="8356" y="114300"/>
                  </a:lnTo>
                  <a:lnTo>
                    <a:pt x="7378" y="121920"/>
                  </a:lnTo>
                  <a:lnTo>
                    <a:pt x="6197" y="132080"/>
                  </a:lnTo>
                  <a:lnTo>
                    <a:pt x="5638" y="137160"/>
                  </a:lnTo>
                  <a:lnTo>
                    <a:pt x="5524" y="138430"/>
                  </a:lnTo>
                  <a:lnTo>
                    <a:pt x="5410" y="139700"/>
                  </a:lnTo>
                  <a:lnTo>
                    <a:pt x="5283" y="140970"/>
                  </a:lnTo>
                  <a:lnTo>
                    <a:pt x="5168" y="142240"/>
                  </a:lnTo>
                  <a:lnTo>
                    <a:pt x="5054" y="143510"/>
                  </a:lnTo>
                  <a:lnTo>
                    <a:pt x="4940" y="146050"/>
                  </a:lnTo>
                  <a:lnTo>
                    <a:pt x="4851" y="148590"/>
                  </a:lnTo>
                  <a:lnTo>
                    <a:pt x="5981" y="148590"/>
                  </a:lnTo>
                  <a:lnTo>
                    <a:pt x="7378" y="149860"/>
                  </a:lnTo>
                  <a:lnTo>
                    <a:pt x="9601" y="149860"/>
                  </a:lnTo>
                  <a:lnTo>
                    <a:pt x="9702" y="151130"/>
                  </a:lnTo>
                  <a:lnTo>
                    <a:pt x="13081" y="151130"/>
                  </a:lnTo>
                  <a:lnTo>
                    <a:pt x="25412" y="152400"/>
                  </a:lnTo>
                  <a:lnTo>
                    <a:pt x="53416" y="152400"/>
                  </a:lnTo>
                  <a:lnTo>
                    <a:pt x="49022" y="153670"/>
                  </a:lnTo>
                  <a:lnTo>
                    <a:pt x="89230" y="153670"/>
                  </a:lnTo>
                  <a:lnTo>
                    <a:pt x="93421" y="152400"/>
                  </a:lnTo>
                  <a:lnTo>
                    <a:pt x="95516" y="152400"/>
                  </a:lnTo>
                  <a:lnTo>
                    <a:pt x="97612" y="151130"/>
                  </a:lnTo>
                  <a:lnTo>
                    <a:pt x="100863" y="151130"/>
                  </a:lnTo>
                  <a:lnTo>
                    <a:pt x="102641" y="149860"/>
                  </a:lnTo>
                  <a:lnTo>
                    <a:pt x="104000" y="149860"/>
                  </a:lnTo>
                  <a:lnTo>
                    <a:pt x="106172" y="148590"/>
                  </a:lnTo>
                  <a:lnTo>
                    <a:pt x="107099" y="148590"/>
                  </a:lnTo>
                  <a:lnTo>
                    <a:pt x="107137" y="147535"/>
                  </a:lnTo>
                  <a:lnTo>
                    <a:pt x="107264" y="144780"/>
                  </a:lnTo>
                  <a:lnTo>
                    <a:pt x="107137" y="134620"/>
                  </a:lnTo>
                  <a:lnTo>
                    <a:pt x="107124" y="132080"/>
                  </a:lnTo>
                  <a:lnTo>
                    <a:pt x="107124" y="131775"/>
                  </a:lnTo>
                  <a:lnTo>
                    <a:pt x="108115" y="129527"/>
                  </a:lnTo>
                  <a:lnTo>
                    <a:pt x="108280" y="129527"/>
                  </a:lnTo>
                  <a:lnTo>
                    <a:pt x="108343" y="127000"/>
                  </a:lnTo>
                  <a:lnTo>
                    <a:pt x="108521" y="125730"/>
                  </a:lnTo>
                  <a:lnTo>
                    <a:pt x="108635" y="124460"/>
                  </a:lnTo>
                  <a:lnTo>
                    <a:pt x="107124" y="131432"/>
                  </a:lnTo>
                  <a:lnTo>
                    <a:pt x="107213" y="125730"/>
                  </a:lnTo>
                  <a:lnTo>
                    <a:pt x="107327" y="124460"/>
                  </a:lnTo>
                  <a:lnTo>
                    <a:pt x="107454" y="123151"/>
                  </a:lnTo>
                  <a:lnTo>
                    <a:pt x="108902" y="118110"/>
                  </a:lnTo>
                  <a:lnTo>
                    <a:pt x="109054" y="119380"/>
                  </a:lnTo>
                  <a:lnTo>
                    <a:pt x="108762" y="121920"/>
                  </a:lnTo>
                  <a:lnTo>
                    <a:pt x="108902" y="123151"/>
                  </a:lnTo>
                  <a:lnTo>
                    <a:pt x="109270" y="120650"/>
                  </a:lnTo>
                  <a:lnTo>
                    <a:pt x="110845" y="118110"/>
                  </a:lnTo>
                  <a:lnTo>
                    <a:pt x="111569" y="115570"/>
                  </a:lnTo>
                  <a:lnTo>
                    <a:pt x="103136" y="115570"/>
                  </a:lnTo>
                  <a:lnTo>
                    <a:pt x="102844" y="115570"/>
                  </a:lnTo>
                  <a:lnTo>
                    <a:pt x="102298" y="118110"/>
                  </a:lnTo>
                  <a:lnTo>
                    <a:pt x="100812" y="119380"/>
                  </a:lnTo>
                  <a:lnTo>
                    <a:pt x="100457" y="119659"/>
                  </a:lnTo>
                  <a:lnTo>
                    <a:pt x="100457" y="125730"/>
                  </a:lnTo>
                  <a:lnTo>
                    <a:pt x="100457" y="127000"/>
                  </a:lnTo>
                  <a:lnTo>
                    <a:pt x="100457" y="125730"/>
                  </a:lnTo>
                  <a:lnTo>
                    <a:pt x="100457" y="119659"/>
                  </a:lnTo>
                  <a:lnTo>
                    <a:pt x="99529" y="120383"/>
                  </a:lnTo>
                  <a:lnTo>
                    <a:pt x="99529" y="127000"/>
                  </a:lnTo>
                  <a:lnTo>
                    <a:pt x="99415" y="128270"/>
                  </a:lnTo>
                  <a:lnTo>
                    <a:pt x="98882" y="128778"/>
                  </a:lnTo>
                  <a:lnTo>
                    <a:pt x="98882" y="134620"/>
                  </a:lnTo>
                  <a:lnTo>
                    <a:pt x="98780" y="137160"/>
                  </a:lnTo>
                  <a:lnTo>
                    <a:pt x="91478" y="144780"/>
                  </a:lnTo>
                  <a:lnTo>
                    <a:pt x="89484" y="144780"/>
                  </a:lnTo>
                  <a:lnTo>
                    <a:pt x="92494" y="140970"/>
                  </a:lnTo>
                  <a:lnTo>
                    <a:pt x="95631" y="138430"/>
                  </a:lnTo>
                  <a:lnTo>
                    <a:pt x="98882" y="134620"/>
                  </a:lnTo>
                  <a:lnTo>
                    <a:pt x="98882" y="128778"/>
                  </a:lnTo>
                  <a:lnTo>
                    <a:pt x="88671" y="138430"/>
                  </a:lnTo>
                  <a:lnTo>
                    <a:pt x="83388" y="144780"/>
                  </a:lnTo>
                  <a:lnTo>
                    <a:pt x="78320" y="144780"/>
                  </a:lnTo>
                  <a:lnTo>
                    <a:pt x="79946" y="142240"/>
                  </a:lnTo>
                  <a:lnTo>
                    <a:pt x="79971" y="143510"/>
                  </a:lnTo>
                  <a:lnTo>
                    <a:pt x="81788" y="142240"/>
                  </a:lnTo>
                  <a:lnTo>
                    <a:pt x="85420" y="139700"/>
                  </a:lnTo>
                  <a:lnTo>
                    <a:pt x="89204" y="134620"/>
                  </a:lnTo>
                  <a:lnTo>
                    <a:pt x="94030" y="129540"/>
                  </a:lnTo>
                  <a:lnTo>
                    <a:pt x="94208" y="130810"/>
                  </a:lnTo>
                  <a:lnTo>
                    <a:pt x="94780" y="130810"/>
                  </a:lnTo>
                  <a:lnTo>
                    <a:pt x="95427" y="129527"/>
                  </a:lnTo>
                  <a:lnTo>
                    <a:pt x="96075" y="128270"/>
                  </a:lnTo>
                  <a:lnTo>
                    <a:pt x="98158" y="128270"/>
                  </a:lnTo>
                  <a:lnTo>
                    <a:pt x="99529" y="127000"/>
                  </a:lnTo>
                  <a:lnTo>
                    <a:pt x="99529" y="120383"/>
                  </a:lnTo>
                  <a:lnTo>
                    <a:pt x="99187" y="120650"/>
                  </a:lnTo>
                  <a:lnTo>
                    <a:pt x="97637" y="121920"/>
                  </a:lnTo>
                  <a:lnTo>
                    <a:pt x="94462" y="125730"/>
                  </a:lnTo>
                  <a:lnTo>
                    <a:pt x="91440" y="128270"/>
                  </a:lnTo>
                  <a:lnTo>
                    <a:pt x="91084" y="128270"/>
                  </a:lnTo>
                  <a:lnTo>
                    <a:pt x="86372" y="132080"/>
                  </a:lnTo>
                  <a:lnTo>
                    <a:pt x="81483" y="137160"/>
                  </a:lnTo>
                  <a:lnTo>
                    <a:pt x="71361" y="144780"/>
                  </a:lnTo>
                  <a:lnTo>
                    <a:pt x="70637" y="144780"/>
                  </a:lnTo>
                  <a:lnTo>
                    <a:pt x="75996" y="139700"/>
                  </a:lnTo>
                  <a:lnTo>
                    <a:pt x="77089" y="138430"/>
                  </a:lnTo>
                  <a:lnTo>
                    <a:pt x="81432" y="133350"/>
                  </a:lnTo>
                  <a:lnTo>
                    <a:pt x="87185" y="128270"/>
                  </a:lnTo>
                  <a:lnTo>
                    <a:pt x="86944" y="129527"/>
                  </a:lnTo>
                  <a:lnTo>
                    <a:pt x="87833" y="128270"/>
                  </a:lnTo>
                  <a:lnTo>
                    <a:pt x="89636" y="125730"/>
                  </a:lnTo>
                  <a:lnTo>
                    <a:pt x="89700" y="127000"/>
                  </a:lnTo>
                  <a:lnTo>
                    <a:pt x="91389" y="125730"/>
                  </a:lnTo>
                  <a:lnTo>
                    <a:pt x="94602" y="123317"/>
                  </a:lnTo>
                  <a:lnTo>
                    <a:pt x="94792" y="123151"/>
                  </a:lnTo>
                  <a:lnTo>
                    <a:pt x="98082" y="118110"/>
                  </a:lnTo>
                  <a:lnTo>
                    <a:pt x="102501" y="114300"/>
                  </a:lnTo>
                  <a:lnTo>
                    <a:pt x="103200" y="114300"/>
                  </a:lnTo>
                  <a:lnTo>
                    <a:pt x="111925" y="114300"/>
                  </a:lnTo>
                  <a:lnTo>
                    <a:pt x="111975" y="114122"/>
                  </a:lnTo>
                  <a:lnTo>
                    <a:pt x="113004" y="110490"/>
                  </a:lnTo>
                  <a:lnTo>
                    <a:pt x="114198" y="107899"/>
                  </a:lnTo>
                  <a:lnTo>
                    <a:pt x="115824" y="104140"/>
                  </a:lnTo>
                  <a:lnTo>
                    <a:pt x="117627" y="102844"/>
                  </a:lnTo>
                  <a:lnTo>
                    <a:pt x="120967" y="99060"/>
                  </a:lnTo>
                  <a:lnTo>
                    <a:pt x="124764" y="96494"/>
                  </a:lnTo>
                  <a:lnTo>
                    <a:pt x="128282" y="93980"/>
                  </a:lnTo>
                  <a:lnTo>
                    <a:pt x="131851" y="93980"/>
                  </a:lnTo>
                  <a:lnTo>
                    <a:pt x="131533" y="95250"/>
                  </a:lnTo>
                  <a:lnTo>
                    <a:pt x="137579" y="93980"/>
                  </a:lnTo>
                  <a:lnTo>
                    <a:pt x="143941" y="92710"/>
                  </a:lnTo>
                  <a:lnTo>
                    <a:pt x="150596" y="92710"/>
                  </a:lnTo>
                  <a:lnTo>
                    <a:pt x="187337" y="110490"/>
                  </a:lnTo>
                  <a:lnTo>
                    <a:pt x="190461" y="119380"/>
                  </a:lnTo>
                  <a:lnTo>
                    <a:pt x="192366" y="123151"/>
                  </a:lnTo>
                  <a:lnTo>
                    <a:pt x="192392" y="123317"/>
                  </a:lnTo>
                  <a:lnTo>
                    <a:pt x="192506" y="124460"/>
                  </a:lnTo>
                  <a:lnTo>
                    <a:pt x="192633" y="125730"/>
                  </a:lnTo>
                  <a:lnTo>
                    <a:pt x="192747" y="127000"/>
                  </a:lnTo>
                  <a:lnTo>
                    <a:pt x="192874" y="128270"/>
                  </a:lnTo>
                  <a:lnTo>
                    <a:pt x="193713" y="134620"/>
                  </a:lnTo>
                  <a:lnTo>
                    <a:pt x="193675" y="140970"/>
                  </a:lnTo>
                  <a:lnTo>
                    <a:pt x="192709" y="148590"/>
                  </a:lnTo>
                  <a:lnTo>
                    <a:pt x="192303" y="149860"/>
                  </a:lnTo>
                  <a:lnTo>
                    <a:pt x="192189" y="150317"/>
                  </a:lnTo>
                  <a:lnTo>
                    <a:pt x="192049" y="151130"/>
                  </a:lnTo>
                  <a:lnTo>
                    <a:pt x="191554" y="153670"/>
                  </a:lnTo>
                  <a:lnTo>
                    <a:pt x="191096" y="156210"/>
                  </a:lnTo>
                  <a:lnTo>
                    <a:pt x="190550" y="157480"/>
                  </a:lnTo>
                  <a:lnTo>
                    <a:pt x="189826" y="159067"/>
                  </a:lnTo>
                  <a:lnTo>
                    <a:pt x="189230" y="161290"/>
                  </a:lnTo>
                  <a:lnTo>
                    <a:pt x="189572" y="159842"/>
                  </a:lnTo>
                  <a:lnTo>
                    <a:pt x="187858" y="162560"/>
                  </a:lnTo>
                  <a:lnTo>
                    <a:pt x="187807" y="162699"/>
                  </a:lnTo>
                  <a:lnTo>
                    <a:pt x="187426" y="163830"/>
                  </a:lnTo>
                  <a:lnTo>
                    <a:pt x="185559" y="166370"/>
                  </a:lnTo>
                  <a:lnTo>
                    <a:pt x="186067" y="165290"/>
                  </a:lnTo>
                  <a:lnTo>
                    <a:pt x="186042" y="165100"/>
                  </a:lnTo>
                  <a:lnTo>
                    <a:pt x="185940" y="165290"/>
                  </a:lnTo>
                  <a:lnTo>
                    <a:pt x="182435" y="171450"/>
                  </a:lnTo>
                  <a:lnTo>
                    <a:pt x="177507" y="177800"/>
                  </a:lnTo>
                  <a:lnTo>
                    <a:pt x="172161" y="184150"/>
                  </a:lnTo>
                  <a:lnTo>
                    <a:pt x="168897" y="187833"/>
                  </a:lnTo>
                  <a:lnTo>
                    <a:pt x="167208" y="189522"/>
                  </a:lnTo>
                  <a:lnTo>
                    <a:pt x="167208" y="189712"/>
                  </a:lnTo>
                  <a:lnTo>
                    <a:pt x="167081" y="189890"/>
                  </a:lnTo>
                  <a:lnTo>
                    <a:pt x="166535" y="190500"/>
                  </a:lnTo>
                  <a:lnTo>
                    <a:pt x="166992" y="189890"/>
                  </a:lnTo>
                  <a:lnTo>
                    <a:pt x="167208" y="189712"/>
                  </a:lnTo>
                  <a:lnTo>
                    <a:pt x="167208" y="189522"/>
                  </a:lnTo>
                  <a:lnTo>
                    <a:pt x="162382" y="194310"/>
                  </a:lnTo>
                  <a:lnTo>
                    <a:pt x="159753" y="196850"/>
                  </a:lnTo>
                  <a:lnTo>
                    <a:pt x="161061" y="195529"/>
                  </a:lnTo>
                  <a:lnTo>
                    <a:pt x="162382" y="194310"/>
                  </a:lnTo>
                  <a:lnTo>
                    <a:pt x="155765" y="196850"/>
                  </a:lnTo>
                  <a:lnTo>
                    <a:pt x="153035" y="199390"/>
                  </a:lnTo>
                  <a:lnTo>
                    <a:pt x="158940" y="196850"/>
                  </a:lnTo>
                  <a:lnTo>
                    <a:pt x="153187" y="201930"/>
                  </a:lnTo>
                  <a:lnTo>
                    <a:pt x="153822" y="201930"/>
                  </a:lnTo>
                  <a:lnTo>
                    <a:pt x="150012" y="204355"/>
                  </a:lnTo>
                  <a:lnTo>
                    <a:pt x="148259" y="205740"/>
                  </a:lnTo>
                  <a:lnTo>
                    <a:pt x="145097" y="208280"/>
                  </a:lnTo>
                  <a:lnTo>
                    <a:pt x="142468" y="209550"/>
                  </a:lnTo>
                  <a:lnTo>
                    <a:pt x="140881" y="209550"/>
                  </a:lnTo>
                  <a:lnTo>
                    <a:pt x="147421" y="205740"/>
                  </a:lnTo>
                  <a:lnTo>
                    <a:pt x="150825" y="201930"/>
                  </a:lnTo>
                  <a:lnTo>
                    <a:pt x="140779" y="209296"/>
                  </a:lnTo>
                  <a:lnTo>
                    <a:pt x="141071" y="208902"/>
                  </a:lnTo>
                  <a:lnTo>
                    <a:pt x="140614" y="209296"/>
                  </a:lnTo>
                  <a:lnTo>
                    <a:pt x="140436" y="209550"/>
                  </a:lnTo>
                  <a:lnTo>
                    <a:pt x="139966" y="209880"/>
                  </a:lnTo>
                  <a:lnTo>
                    <a:pt x="140233" y="209550"/>
                  </a:lnTo>
                  <a:lnTo>
                    <a:pt x="139827" y="209892"/>
                  </a:lnTo>
                  <a:lnTo>
                    <a:pt x="139687" y="210096"/>
                  </a:lnTo>
                  <a:lnTo>
                    <a:pt x="139382" y="210312"/>
                  </a:lnTo>
                  <a:lnTo>
                    <a:pt x="138963" y="210718"/>
                  </a:lnTo>
                  <a:lnTo>
                    <a:pt x="137782" y="211493"/>
                  </a:lnTo>
                  <a:lnTo>
                    <a:pt x="138010" y="211493"/>
                  </a:lnTo>
                  <a:lnTo>
                    <a:pt x="133464" y="215900"/>
                  </a:lnTo>
                  <a:lnTo>
                    <a:pt x="131889" y="217170"/>
                  </a:lnTo>
                  <a:lnTo>
                    <a:pt x="124028" y="222250"/>
                  </a:lnTo>
                  <a:lnTo>
                    <a:pt x="123355" y="222834"/>
                  </a:lnTo>
                  <a:lnTo>
                    <a:pt x="120802" y="224510"/>
                  </a:lnTo>
                  <a:lnTo>
                    <a:pt x="120472" y="224777"/>
                  </a:lnTo>
                  <a:lnTo>
                    <a:pt x="120472" y="237490"/>
                  </a:lnTo>
                  <a:lnTo>
                    <a:pt x="116090" y="241300"/>
                  </a:lnTo>
                  <a:lnTo>
                    <a:pt x="111582" y="246380"/>
                  </a:lnTo>
                  <a:lnTo>
                    <a:pt x="106514" y="250190"/>
                  </a:lnTo>
                  <a:lnTo>
                    <a:pt x="105994" y="250190"/>
                  </a:lnTo>
                  <a:lnTo>
                    <a:pt x="107391" y="248920"/>
                  </a:lnTo>
                  <a:lnTo>
                    <a:pt x="107492" y="248780"/>
                  </a:lnTo>
                  <a:lnTo>
                    <a:pt x="109969" y="245110"/>
                  </a:lnTo>
                  <a:lnTo>
                    <a:pt x="112572" y="242570"/>
                  </a:lnTo>
                  <a:lnTo>
                    <a:pt x="117779" y="238760"/>
                  </a:lnTo>
                  <a:lnTo>
                    <a:pt x="118097" y="238760"/>
                  </a:lnTo>
                  <a:lnTo>
                    <a:pt x="118910" y="237490"/>
                  </a:lnTo>
                  <a:lnTo>
                    <a:pt x="120472" y="237490"/>
                  </a:lnTo>
                  <a:lnTo>
                    <a:pt x="120472" y="224777"/>
                  </a:lnTo>
                  <a:lnTo>
                    <a:pt x="118503" y="226339"/>
                  </a:lnTo>
                  <a:lnTo>
                    <a:pt x="119646" y="226021"/>
                  </a:lnTo>
                  <a:lnTo>
                    <a:pt x="116662" y="228600"/>
                  </a:lnTo>
                  <a:lnTo>
                    <a:pt x="115443" y="228600"/>
                  </a:lnTo>
                  <a:lnTo>
                    <a:pt x="113322" y="230339"/>
                  </a:lnTo>
                  <a:lnTo>
                    <a:pt x="111112" y="231571"/>
                  </a:lnTo>
                  <a:lnTo>
                    <a:pt x="112928" y="230657"/>
                  </a:lnTo>
                  <a:lnTo>
                    <a:pt x="110794" y="232410"/>
                  </a:lnTo>
                  <a:lnTo>
                    <a:pt x="106603" y="236220"/>
                  </a:lnTo>
                  <a:lnTo>
                    <a:pt x="108877" y="233680"/>
                  </a:lnTo>
                  <a:lnTo>
                    <a:pt x="103479" y="237490"/>
                  </a:lnTo>
                  <a:lnTo>
                    <a:pt x="101307" y="238760"/>
                  </a:lnTo>
                  <a:lnTo>
                    <a:pt x="100228" y="239534"/>
                  </a:lnTo>
                  <a:lnTo>
                    <a:pt x="100228" y="255270"/>
                  </a:lnTo>
                  <a:lnTo>
                    <a:pt x="98933" y="256527"/>
                  </a:lnTo>
                  <a:lnTo>
                    <a:pt x="98298" y="256527"/>
                  </a:lnTo>
                  <a:lnTo>
                    <a:pt x="100152" y="254012"/>
                  </a:lnTo>
                  <a:lnTo>
                    <a:pt x="100228" y="255270"/>
                  </a:lnTo>
                  <a:lnTo>
                    <a:pt x="100228" y="239534"/>
                  </a:lnTo>
                  <a:lnTo>
                    <a:pt x="97751" y="241300"/>
                  </a:lnTo>
                  <a:lnTo>
                    <a:pt x="100431" y="238760"/>
                  </a:lnTo>
                  <a:lnTo>
                    <a:pt x="102755" y="237490"/>
                  </a:lnTo>
                  <a:lnTo>
                    <a:pt x="103695" y="236220"/>
                  </a:lnTo>
                  <a:lnTo>
                    <a:pt x="98272" y="239623"/>
                  </a:lnTo>
                  <a:lnTo>
                    <a:pt x="94297" y="243840"/>
                  </a:lnTo>
                  <a:lnTo>
                    <a:pt x="98717" y="241300"/>
                  </a:lnTo>
                  <a:lnTo>
                    <a:pt x="96799" y="242671"/>
                  </a:lnTo>
                  <a:lnTo>
                    <a:pt x="96799" y="257822"/>
                  </a:lnTo>
                  <a:lnTo>
                    <a:pt x="96723" y="258533"/>
                  </a:lnTo>
                  <a:lnTo>
                    <a:pt x="96672" y="259080"/>
                  </a:lnTo>
                  <a:lnTo>
                    <a:pt x="91643" y="264160"/>
                  </a:lnTo>
                  <a:lnTo>
                    <a:pt x="87071" y="270510"/>
                  </a:lnTo>
                  <a:lnTo>
                    <a:pt x="81114" y="274320"/>
                  </a:lnTo>
                  <a:lnTo>
                    <a:pt x="80416" y="274320"/>
                  </a:lnTo>
                  <a:lnTo>
                    <a:pt x="85775" y="269240"/>
                  </a:lnTo>
                  <a:lnTo>
                    <a:pt x="91211" y="262890"/>
                  </a:lnTo>
                  <a:lnTo>
                    <a:pt x="95402" y="259080"/>
                  </a:lnTo>
                  <a:lnTo>
                    <a:pt x="96799" y="257822"/>
                  </a:lnTo>
                  <a:lnTo>
                    <a:pt x="96799" y="242671"/>
                  </a:lnTo>
                  <a:lnTo>
                    <a:pt x="95161" y="243840"/>
                  </a:lnTo>
                  <a:lnTo>
                    <a:pt x="91363" y="247548"/>
                  </a:lnTo>
                  <a:lnTo>
                    <a:pt x="89623" y="248780"/>
                  </a:lnTo>
                  <a:lnTo>
                    <a:pt x="85737" y="251460"/>
                  </a:lnTo>
                  <a:lnTo>
                    <a:pt x="77901" y="257581"/>
                  </a:lnTo>
                  <a:lnTo>
                    <a:pt x="76441" y="258533"/>
                  </a:lnTo>
                  <a:lnTo>
                    <a:pt x="77685" y="257581"/>
                  </a:lnTo>
                  <a:lnTo>
                    <a:pt x="80441" y="255270"/>
                  </a:lnTo>
                  <a:lnTo>
                    <a:pt x="80721" y="253911"/>
                  </a:lnTo>
                  <a:lnTo>
                    <a:pt x="71983" y="261620"/>
                  </a:lnTo>
                  <a:lnTo>
                    <a:pt x="66344" y="266700"/>
                  </a:lnTo>
                  <a:lnTo>
                    <a:pt x="61925" y="271780"/>
                  </a:lnTo>
                  <a:lnTo>
                    <a:pt x="56908" y="275590"/>
                  </a:lnTo>
                  <a:lnTo>
                    <a:pt x="51193" y="280670"/>
                  </a:lnTo>
                  <a:lnTo>
                    <a:pt x="47574" y="284480"/>
                  </a:lnTo>
                  <a:lnTo>
                    <a:pt x="42062" y="290855"/>
                  </a:lnTo>
                  <a:lnTo>
                    <a:pt x="42062" y="303530"/>
                  </a:lnTo>
                  <a:lnTo>
                    <a:pt x="39420" y="306070"/>
                  </a:lnTo>
                  <a:lnTo>
                    <a:pt x="36766" y="309841"/>
                  </a:lnTo>
                  <a:lnTo>
                    <a:pt x="34010" y="312420"/>
                  </a:lnTo>
                  <a:lnTo>
                    <a:pt x="36372" y="309841"/>
                  </a:lnTo>
                  <a:lnTo>
                    <a:pt x="39065" y="306070"/>
                  </a:lnTo>
                  <a:lnTo>
                    <a:pt x="42062" y="303530"/>
                  </a:lnTo>
                  <a:lnTo>
                    <a:pt x="42062" y="290855"/>
                  </a:lnTo>
                  <a:lnTo>
                    <a:pt x="39547" y="293763"/>
                  </a:lnTo>
                  <a:lnTo>
                    <a:pt x="38277" y="294640"/>
                  </a:lnTo>
                  <a:lnTo>
                    <a:pt x="33070" y="300355"/>
                  </a:lnTo>
                  <a:lnTo>
                    <a:pt x="33070" y="313690"/>
                  </a:lnTo>
                  <a:lnTo>
                    <a:pt x="32194" y="314960"/>
                  </a:lnTo>
                  <a:lnTo>
                    <a:pt x="30340" y="317500"/>
                  </a:lnTo>
                  <a:lnTo>
                    <a:pt x="32499" y="313690"/>
                  </a:lnTo>
                  <a:lnTo>
                    <a:pt x="33070" y="313690"/>
                  </a:lnTo>
                  <a:lnTo>
                    <a:pt x="33070" y="300355"/>
                  </a:lnTo>
                  <a:lnTo>
                    <a:pt x="31330" y="302260"/>
                  </a:lnTo>
                  <a:lnTo>
                    <a:pt x="30340" y="303530"/>
                  </a:lnTo>
                  <a:lnTo>
                    <a:pt x="33362" y="298450"/>
                  </a:lnTo>
                  <a:lnTo>
                    <a:pt x="31178" y="300990"/>
                  </a:lnTo>
                  <a:lnTo>
                    <a:pt x="28892" y="303530"/>
                  </a:lnTo>
                  <a:lnTo>
                    <a:pt x="28651" y="303530"/>
                  </a:lnTo>
                  <a:lnTo>
                    <a:pt x="28270" y="304800"/>
                  </a:lnTo>
                  <a:lnTo>
                    <a:pt x="26174" y="308610"/>
                  </a:lnTo>
                  <a:lnTo>
                    <a:pt x="23469" y="312420"/>
                  </a:lnTo>
                  <a:lnTo>
                    <a:pt x="21793" y="313690"/>
                  </a:lnTo>
                  <a:lnTo>
                    <a:pt x="20269" y="317500"/>
                  </a:lnTo>
                  <a:lnTo>
                    <a:pt x="18757" y="320040"/>
                  </a:lnTo>
                  <a:lnTo>
                    <a:pt x="17310" y="322580"/>
                  </a:lnTo>
                  <a:lnTo>
                    <a:pt x="15697" y="325120"/>
                  </a:lnTo>
                  <a:lnTo>
                    <a:pt x="16052" y="325120"/>
                  </a:lnTo>
                  <a:lnTo>
                    <a:pt x="34823" y="325120"/>
                  </a:lnTo>
                  <a:lnTo>
                    <a:pt x="36398" y="322580"/>
                  </a:lnTo>
                  <a:lnTo>
                    <a:pt x="39941" y="318770"/>
                  </a:lnTo>
                  <a:lnTo>
                    <a:pt x="41427" y="317500"/>
                  </a:lnTo>
                  <a:lnTo>
                    <a:pt x="44399" y="314960"/>
                  </a:lnTo>
                  <a:lnTo>
                    <a:pt x="44818" y="313690"/>
                  </a:lnTo>
                  <a:lnTo>
                    <a:pt x="45250" y="312420"/>
                  </a:lnTo>
                  <a:lnTo>
                    <a:pt x="45669" y="311150"/>
                  </a:lnTo>
                  <a:lnTo>
                    <a:pt x="48666" y="312420"/>
                  </a:lnTo>
                  <a:lnTo>
                    <a:pt x="49860" y="311150"/>
                  </a:lnTo>
                  <a:lnTo>
                    <a:pt x="52057" y="309841"/>
                  </a:lnTo>
                  <a:lnTo>
                    <a:pt x="53594" y="306070"/>
                  </a:lnTo>
                  <a:lnTo>
                    <a:pt x="58788" y="302260"/>
                  </a:lnTo>
                  <a:lnTo>
                    <a:pt x="61709" y="298450"/>
                  </a:lnTo>
                  <a:lnTo>
                    <a:pt x="63157" y="298450"/>
                  </a:lnTo>
                  <a:lnTo>
                    <a:pt x="64414" y="294640"/>
                  </a:lnTo>
                  <a:lnTo>
                    <a:pt x="65887" y="295910"/>
                  </a:lnTo>
                  <a:lnTo>
                    <a:pt x="67868" y="293370"/>
                  </a:lnTo>
                  <a:lnTo>
                    <a:pt x="72834" y="287020"/>
                  </a:lnTo>
                  <a:lnTo>
                    <a:pt x="81343" y="278130"/>
                  </a:lnTo>
                  <a:lnTo>
                    <a:pt x="86067" y="274320"/>
                  </a:lnTo>
                  <a:lnTo>
                    <a:pt x="90792" y="270510"/>
                  </a:lnTo>
                  <a:lnTo>
                    <a:pt x="100584" y="264160"/>
                  </a:lnTo>
                  <a:lnTo>
                    <a:pt x="101269" y="262890"/>
                  </a:lnTo>
                  <a:lnTo>
                    <a:pt x="101307" y="261620"/>
                  </a:lnTo>
                  <a:lnTo>
                    <a:pt x="101396" y="259080"/>
                  </a:lnTo>
                  <a:lnTo>
                    <a:pt x="101523" y="258533"/>
                  </a:lnTo>
                  <a:lnTo>
                    <a:pt x="101727" y="257581"/>
                  </a:lnTo>
                  <a:lnTo>
                    <a:pt x="101765" y="257454"/>
                  </a:lnTo>
                  <a:lnTo>
                    <a:pt x="101968" y="256527"/>
                  </a:lnTo>
                  <a:lnTo>
                    <a:pt x="102209" y="256527"/>
                  </a:lnTo>
                  <a:lnTo>
                    <a:pt x="102362" y="257454"/>
                  </a:lnTo>
                  <a:lnTo>
                    <a:pt x="103898" y="255270"/>
                  </a:lnTo>
                  <a:lnTo>
                    <a:pt x="107035" y="255270"/>
                  </a:lnTo>
                  <a:lnTo>
                    <a:pt x="108000" y="253911"/>
                  </a:lnTo>
                  <a:lnTo>
                    <a:pt x="108839" y="252730"/>
                  </a:lnTo>
                  <a:lnTo>
                    <a:pt x="109042" y="252730"/>
                  </a:lnTo>
                  <a:lnTo>
                    <a:pt x="108953" y="253911"/>
                  </a:lnTo>
                  <a:lnTo>
                    <a:pt x="109575" y="252730"/>
                  </a:lnTo>
                  <a:lnTo>
                    <a:pt x="110261" y="251460"/>
                  </a:lnTo>
                  <a:lnTo>
                    <a:pt x="113868" y="251460"/>
                  </a:lnTo>
                  <a:lnTo>
                    <a:pt x="115176" y="247548"/>
                  </a:lnTo>
                  <a:lnTo>
                    <a:pt x="115671" y="247548"/>
                  </a:lnTo>
                  <a:lnTo>
                    <a:pt x="116547" y="246380"/>
                  </a:lnTo>
                  <a:lnTo>
                    <a:pt x="116954" y="246380"/>
                  </a:lnTo>
                  <a:lnTo>
                    <a:pt x="117259" y="247065"/>
                  </a:lnTo>
                  <a:lnTo>
                    <a:pt x="117995" y="246380"/>
                  </a:lnTo>
                  <a:lnTo>
                    <a:pt x="125069" y="239915"/>
                  </a:lnTo>
                  <a:lnTo>
                    <a:pt x="127647" y="237490"/>
                  </a:lnTo>
                  <a:lnTo>
                    <a:pt x="129006" y="236220"/>
                  </a:lnTo>
                  <a:lnTo>
                    <a:pt x="133070" y="232410"/>
                  </a:lnTo>
                  <a:lnTo>
                    <a:pt x="141109" y="224790"/>
                  </a:lnTo>
                  <a:lnTo>
                    <a:pt x="149161" y="215900"/>
                  </a:lnTo>
                  <a:lnTo>
                    <a:pt x="157340" y="209550"/>
                  </a:lnTo>
                  <a:lnTo>
                    <a:pt x="184543" y="182880"/>
                  </a:lnTo>
                  <a:lnTo>
                    <a:pt x="184962" y="182880"/>
                  </a:lnTo>
                  <a:lnTo>
                    <a:pt x="187020" y="179070"/>
                  </a:lnTo>
                  <a:lnTo>
                    <a:pt x="191592" y="180340"/>
                  </a:lnTo>
                  <a:lnTo>
                    <a:pt x="191325" y="179070"/>
                  </a:lnTo>
                  <a:lnTo>
                    <a:pt x="190804" y="176530"/>
                  </a:lnTo>
                  <a:lnTo>
                    <a:pt x="191566" y="176530"/>
                  </a:lnTo>
                  <a:lnTo>
                    <a:pt x="197840" y="170180"/>
                  </a:lnTo>
                  <a:lnTo>
                    <a:pt x="201777" y="166370"/>
                  </a:lnTo>
                  <a:lnTo>
                    <a:pt x="204419" y="163830"/>
                  </a:lnTo>
                  <a:lnTo>
                    <a:pt x="211226" y="157480"/>
                  </a:lnTo>
                  <a:lnTo>
                    <a:pt x="218186" y="152400"/>
                  </a:lnTo>
                  <a:lnTo>
                    <a:pt x="222948" y="146050"/>
                  </a:lnTo>
                  <a:lnTo>
                    <a:pt x="228727" y="139700"/>
                  </a:lnTo>
                  <a:lnTo>
                    <a:pt x="234632" y="134620"/>
                  </a:lnTo>
                  <a:lnTo>
                    <a:pt x="239801" y="128270"/>
                  </a:lnTo>
                  <a:lnTo>
                    <a:pt x="240207" y="128270"/>
                  </a:lnTo>
                  <a:lnTo>
                    <a:pt x="247205" y="120650"/>
                  </a:lnTo>
                  <a:lnTo>
                    <a:pt x="255054" y="114300"/>
                  </a:lnTo>
                  <a:lnTo>
                    <a:pt x="263194" y="106680"/>
                  </a:lnTo>
                  <a:lnTo>
                    <a:pt x="271081" y="99060"/>
                  </a:lnTo>
                  <a:lnTo>
                    <a:pt x="275564" y="95250"/>
                  </a:lnTo>
                  <a:lnTo>
                    <a:pt x="277952" y="92710"/>
                  </a:lnTo>
                  <a:lnTo>
                    <a:pt x="282282" y="88900"/>
                  </a:lnTo>
                  <a:lnTo>
                    <a:pt x="282930" y="88900"/>
                  </a:lnTo>
                  <a:lnTo>
                    <a:pt x="285800" y="83820"/>
                  </a:lnTo>
                  <a:lnTo>
                    <a:pt x="290639" y="81280"/>
                  </a:lnTo>
                  <a:lnTo>
                    <a:pt x="295325" y="77470"/>
                  </a:lnTo>
                  <a:lnTo>
                    <a:pt x="296532" y="80010"/>
                  </a:lnTo>
                  <a:lnTo>
                    <a:pt x="297624" y="82550"/>
                  </a:lnTo>
                  <a:lnTo>
                    <a:pt x="298919" y="86360"/>
                  </a:lnTo>
                  <a:lnTo>
                    <a:pt x="299212" y="86360"/>
                  </a:lnTo>
                  <a:lnTo>
                    <a:pt x="299478" y="87630"/>
                  </a:lnTo>
                  <a:lnTo>
                    <a:pt x="298919" y="88900"/>
                  </a:lnTo>
                  <a:lnTo>
                    <a:pt x="297815" y="90170"/>
                  </a:lnTo>
                  <a:lnTo>
                    <a:pt x="297675" y="89103"/>
                  </a:lnTo>
                  <a:lnTo>
                    <a:pt x="292849" y="93980"/>
                  </a:lnTo>
                  <a:lnTo>
                    <a:pt x="282752" y="102844"/>
                  </a:lnTo>
                  <a:lnTo>
                    <a:pt x="277990" y="107899"/>
                  </a:lnTo>
                  <a:lnTo>
                    <a:pt x="277812" y="107899"/>
                  </a:lnTo>
                  <a:lnTo>
                    <a:pt x="275767" y="109220"/>
                  </a:lnTo>
                  <a:lnTo>
                    <a:pt x="271602" y="114300"/>
                  </a:lnTo>
                  <a:lnTo>
                    <a:pt x="266509" y="118110"/>
                  </a:lnTo>
                  <a:lnTo>
                    <a:pt x="261772" y="123151"/>
                  </a:lnTo>
                  <a:lnTo>
                    <a:pt x="257098" y="127000"/>
                  </a:lnTo>
                  <a:lnTo>
                    <a:pt x="252349" y="132080"/>
                  </a:lnTo>
                  <a:lnTo>
                    <a:pt x="252310" y="131775"/>
                  </a:lnTo>
                  <a:lnTo>
                    <a:pt x="252196" y="130810"/>
                  </a:lnTo>
                  <a:lnTo>
                    <a:pt x="252742" y="129527"/>
                  </a:lnTo>
                  <a:lnTo>
                    <a:pt x="251637" y="130810"/>
                  </a:lnTo>
                  <a:lnTo>
                    <a:pt x="248043" y="135890"/>
                  </a:lnTo>
                  <a:lnTo>
                    <a:pt x="242646" y="135890"/>
                  </a:lnTo>
                  <a:lnTo>
                    <a:pt x="242595" y="139890"/>
                  </a:lnTo>
                  <a:lnTo>
                    <a:pt x="242303" y="140970"/>
                  </a:lnTo>
                  <a:lnTo>
                    <a:pt x="241719" y="139890"/>
                  </a:lnTo>
                  <a:lnTo>
                    <a:pt x="232537" y="148590"/>
                  </a:lnTo>
                  <a:lnTo>
                    <a:pt x="222834" y="157480"/>
                  </a:lnTo>
                  <a:lnTo>
                    <a:pt x="212890" y="166370"/>
                  </a:lnTo>
                  <a:lnTo>
                    <a:pt x="211226" y="167843"/>
                  </a:lnTo>
                  <a:lnTo>
                    <a:pt x="211226" y="173990"/>
                  </a:lnTo>
                  <a:lnTo>
                    <a:pt x="179476" y="204355"/>
                  </a:lnTo>
                  <a:lnTo>
                    <a:pt x="168960" y="214630"/>
                  </a:lnTo>
                  <a:lnTo>
                    <a:pt x="168579" y="214630"/>
                  </a:lnTo>
                  <a:lnTo>
                    <a:pt x="156730" y="226060"/>
                  </a:lnTo>
                  <a:lnTo>
                    <a:pt x="144373" y="237490"/>
                  </a:lnTo>
                  <a:lnTo>
                    <a:pt x="132105" y="247548"/>
                  </a:lnTo>
                  <a:lnTo>
                    <a:pt x="131889" y="247548"/>
                  </a:lnTo>
                  <a:lnTo>
                    <a:pt x="134416" y="245110"/>
                  </a:lnTo>
                  <a:lnTo>
                    <a:pt x="134594" y="245110"/>
                  </a:lnTo>
                  <a:lnTo>
                    <a:pt x="147586" y="232410"/>
                  </a:lnTo>
                  <a:lnTo>
                    <a:pt x="175260" y="207010"/>
                  </a:lnTo>
                  <a:lnTo>
                    <a:pt x="187871" y="194310"/>
                  </a:lnTo>
                  <a:lnTo>
                    <a:pt x="199377" y="184150"/>
                  </a:lnTo>
                  <a:lnTo>
                    <a:pt x="211226" y="173990"/>
                  </a:lnTo>
                  <a:lnTo>
                    <a:pt x="211226" y="167843"/>
                  </a:lnTo>
                  <a:lnTo>
                    <a:pt x="202819" y="175260"/>
                  </a:lnTo>
                  <a:lnTo>
                    <a:pt x="195389" y="182880"/>
                  </a:lnTo>
                  <a:lnTo>
                    <a:pt x="186893" y="191770"/>
                  </a:lnTo>
                  <a:lnTo>
                    <a:pt x="178244" y="199390"/>
                  </a:lnTo>
                  <a:lnTo>
                    <a:pt x="170357" y="207010"/>
                  </a:lnTo>
                  <a:lnTo>
                    <a:pt x="169976" y="207010"/>
                  </a:lnTo>
                  <a:lnTo>
                    <a:pt x="159473" y="217170"/>
                  </a:lnTo>
                  <a:lnTo>
                    <a:pt x="148094" y="227330"/>
                  </a:lnTo>
                  <a:lnTo>
                    <a:pt x="136398" y="237490"/>
                  </a:lnTo>
                  <a:lnTo>
                    <a:pt x="131178" y="242138"/>
                  </a:lnTo>
                  <a:lnTo>
                    <a:pt x="131178" y="248323"/>
                  </a:lnTo>
                  <a:lnTo>
                    <a:pt x="120065" y="260350"/>
                  </a:lnTo>
                  <a:lnTo>
                    <a:pt x="108229" y="271119"/>
                  </a:lnTo>
                  <a:lnTo>
                    <a:pt x="108229" y="280670"/>
                  </a:lnTo>
                  <a:lnTo>
                    <a:pt x="107213" y="283210"/>
                  </a:lnTo>
                  <a:lnTo>
                    <a:pt x="105130" y="283806"/>
                  </a:lnTo>
                  <a:lnTo>
                    <a:pt x="108229" y="280670"/>
                  </a:lnTo>
                  <a:lnTo>
                    <a:pt x="108229" y="271119"/>
                  </a:lnTo>
                  <a:lnTo>
                    <a:pt x="107492" y="271780"/>
                  </a:lnTo>
                  <a:lnTo>
                    <a:pt x="105054" y="274370"/>
                  </a:lnTo>
                  <a:lnTo>
                    <a:pt x="105054" y="285750"/>
                  </a:lnTo>
                  <a:lnTo>
                    <a:pt x="102844" y="287020"/>
                  </a:lnTo>
                  <a:lnTo>
                    <a:pt x="99275" y="292100"/>
                  </a:lnTo>
                  <a:lnTo>
                    <a:pt x="94513" y="295910"/>
                  </a:lnTo>
                  <a:lnTo>
                    <a:pt x="89382" y="299681"/>
                  </a:lnTo>
                  <a:lnTo>
                    <a:pt x="88303" y="300990"/>
                  </a:lnTo>
                  <a:lnTo>
                    <a:pt x="84518" y="306070"/>
                  </a:lnTo>
                  <a:lnTo>
                    <a:pt x="84543" y="304800"/>
                  </a:lnTo>
                  <a:lnTo>
                    <a:pt x="82918" y="307340"/>
                  </a:lnTo>
                  <a:lnTo>
                    <a:pt x="80899" y="309841"/>
                  </a:lnTo>
                  <a:lnTo>
                    <a:pt x="78955" y="311150"/>
                  </a:lnTo>
                  <a:lnTo>
                    <a:pt x="79248" y="309854"/>
                  </a:lnTo>
                  <a:lnTo>
                    <a:pt x="73444" y="313080"/>
                  </a:lnTo>
                  <a:lnTo>
                    <a:pt x="74879" y="311150"/>
                  </a:lnTo>
                  <a:lnTo>
                    <a:pt x="79209" y="309867"/>
                  </a:lnTo>
                  <a:lnTo>
                    <a:pt x="81076" y="306070"/>
                  </a:lnTo>
                  <a:lnTo>
                    <a:pt x="81584" y="306070"/>
                  </a:lnTo>
                  <a:lnTo>
                    <a:pt x="82969" y="303530"/>
                  </a:lnTo>
                  <a:lnTo>
                    <a:pt x="83934" y="304800"/>
                  </a:lnTo>
                  <a:lnTo>
                    <a:pt x="82778" y="306070"/>
                  </a:lnTo>
                  <a:lnTo>
                    <a:pt x="85382" y="303530"/>
                  </a:lnTo>
                  <a:lnTo>
                    <a:pt x="89281" y="299681"/>
                  </a:lnTo>
                  <a:lnTo>
                    <a:pt x="89649" y="299415"/>
                  </a:lnTo>
                  <a:lnTo>
                    <a:pt x="103860" y="285089"/>
                  </a:lnTo>
                  <a:lnTo>
                    <a:pt x="105054" y="285750"/>
                  </a:lnTo>
                  <a:lnTo>
                    <a:pt x="105054" y="274370"/>
                  </a:lnTo>
                  <a:lnTo>
                    <a:pt x="95516" y="284480"/>
                  </a:lnTo>
                  <a:lnTo>
                    <a:pt x="83464" y="298450"/>
                  </a:lnTo>
                  <a:lnTo>
                    <a:pt x="70713" y="309841"/>
                  </a:lnTo>
                  <a:lnTo>
                    <a:pt x="70535" y="310007"/>
                  </a:lnTo>
                  <a:lnTo>
                    <a:pt x="70535" y="316179"/>
                  </a:lnTo>
                  <a:lnTo>
                    <a:pt x="67729" y="320040"/>
                  </a:lnTo>
                  <a:lnTo>
                    <a:pt x="62433" y="326364"/>
                  </a:lnTo>
                  <a:lnTo>
                    <a:pt x="63080" y="323850"/>
                  </a:lnTo>
                  <a:lnTo>
                    <a:pt x="63601" y="321310"/>
                  </a:lnTo>
                  <a:lnTo>
                    <a:pt x="64325" y="318770"/>
                  </a:lnTo>
                  <a:lnTo>
                    <a:pt x="64643" y="318770"/>
                  </a:lnTo>
                  <a:lnTo>
                    <a:pt x="64770" y="319671"/>
                  </a:lnTo>
                  <a:lnTo>
                    <a:pt x="65620" y="318770"/>
                  </a:lnTo>
                  <a:lnTo>
                    <a:pt x="66827" y="317500"/>
                  </a:lnTo>
                  <a:lnTo>
                    <a:pt x="70535" y="316179"/>
                  </a:lnTo>
                  <a:lnTo>
                    <a:pt x="70535" y="310007"/>
                  </a:lnTo>
                  <a:lnTo>
                    <a:pt x="61937" y="317500"/>
                  </a:lnTo>
                  <a:lnTo>
                    <a:pt x="52070" y="328472"/>
                  </a:lnTo>
                  <a:lnTo>
                    <a:pt x="52070" y="335280"/>
                  </a:lnTo>
                  <a:lnTo>
                    <a:pt x="50126" y="337820"/>
                  </a:lnTo>
                  <a:lnTo>
                    <a:pt x="48196" y="339090"/>
                  </a:lnTo>
                  <a:lnTo>
                    <a:pt x="46786" y="341566"/>
                  </a:lnTo>
                  <a:lnTo>
                    <a:pt x="46621" y="340575"/>
                  </a:lnTo>
                  <a:lnTo>
                    <a:pt x="46609" y="340334"/>
                  </a:lnTo>
                  <a:lnTo>
                    <a:pt x="45085" y="342900"/>
                  </a:lnTo>
                  <a:lnTo>
                    <a:pt x="44183" y="342900"/>
                  </a:lnTo>
                  <a:lnTo>
                    <a:pt x="38722" y="347980"/>
                  </a:lnTo>
                  <a:lnTo>
                    <a:pt x="34378" y="353060"/>
                  </a:lnTo>
                  <a:lnTo>
                    <a:pt x="29197" y="358140"/>
                  </a:lnTo>
                  <a:lnTo>
                    <a:pt x="28702" y="358140"/>
                  </a:lnTo>
                  <a:lnTo>
                    <a:pt x="28587" y="358330"/>
                  </a:lnTo>
                  <a:lnTo>
                    <a:pt x="26504" y="361950"/>
                  </a:lnTo>
                  <a:lnTo>
                    <a:pt x="23177" y="364375"/>
                  </a:lnTo>
                  <a:lnTo>
                    <a:pt x="22809" y="364718"/>
                  </a:lnTo>
                  <a:lnTo>
                    <a:pt x="19570" y="368300"/>
                  </a:lnTo>
                  <a:lnTo>
                    <a:pt x="21590" y="365760"/>
                  </a:lnTo>
                  <a:lnTo>
                    <a:pt x="26631" y="359410"/>
                  </a:lnTo>
                  <a:lnTo>
                    <a:pt x="34582" y="350520"/>
                  </a:lnTo>
                  <a:lnTo>
                    <a:pt x="43141" y="342900"/>
                  </a:lnTo>
                  <a:lnTo>
                    <a:pt x="52070" y="335280"/>
                  </a:lnTo>
                  <a:lnTo>
                    <a:pt x="52070" y="328472"/>
                  </a:lnTo>
                  <a:lnTo>
                    <a:pt x="45935" y="335280"/>
                  </a:lnTo>
                  <a:lnTo>
                    <a:pt x="37528" y="342900"/>
                  </a:lnTo>
                  <a:lnTo>
                    <a:pt x="30264" y="347980"/>
                  </a:lnTo>
                  <a:lnTo>
                    <a:pt x="23380" y="354330"/>
                  </a:lnTo>
                  <a:lnTo>
                    <a:pt x="16814" y="359410"/>
                  </a:lnTo>
                  <a:lnTo>
                    <a:pt x="14922" y="361315"/>
                  </a:lnTo>
                  <a:lnTo>
                    <a:pt x="14922" y="372237"/>
                  </a:lnTo>
                  <a:lnTo>
                    <a:pt x="14287" y="373354"/>
                  </a:lnTo>
                  <a:lnTo>
                    <a:pt x="13728" y="373354"/>
                  </a:lnTo>
                  <a:lnTo>
                    <a:pt x="14922" y="372237"/>
                  </a:lnTo>
                  <a:lnTo>
                    <a:pt x="14922" y="361315"/>
                  </a:lnTo>
                  <a:lnTo>
                    <a:pt x="12420" y="363842"/>
                  </a:lnTo>
                  <a:lnTo>
                    <a:pt x="12420" y="374650"/>
                  </a:lnTo>
                  <a:lnTo>
                    <a:pt x="11404" y="375920"/>
                  </a:lnTo>
                  <a:lnTo>
                    <a:pt x="9512" y="377190"/>
                  </a:lnTo>
                  <a:lnTo>
                    <a:pt x="10909" y="375920"/>
                  </a:lnTo>
                  <a:lnTo>
                    <a:pt x="11518" y="374650"/>
                  </a:lnTo>
                  <a:lnTo>
                    <a:pt x="12420" y="374650"/>
                  </a:lnTo>
                  <a:lnTo>
                    <a:pt x="12420" y="363842"/>
                  </a:lnTo>
                  <a:lnTo>
                    <a:pt x="10502" y="365760"/>
                  </a:lnTo>
                  <a:lnTo>
                    <a:pt x="11061" y="362724"/>
                  </a:lnTo>
                  <a:lnTo>
                    <a:pt x="11607" y="359410"/>
                  </a:lnTo>
                  <a:lnTo>
                    <a:pt x="12382" y="356857"/>
                  </a:lnTo>
                  <a:lnTo>
                    <a:pt x="18135" y="350520"/>
                  </a:lnTo>
                  <a:lnTo>
                    <a:pt x="21031" y="347980"/>
                  </a:lnTo>
                  <a:lnTo>
                    <a:pt x="23926" y="345440"/>
                  </a:lnTo>
                  <a:lnTo>
                    <a:pt x="35687" y="335280"/>
                  </a:lnTo>
                  <a:lnTo>
                    <a:pt x="44399" y="327660"/>
                  </a:lnTo>
                  <a:lnTo>
                    <a:pt x="51676" y="321310"/>
                  </a:lnTo>
                  <a:lnTo>
                    <a:pt x="56032" y="317500"/>
                  </a:lnTo>
                  <a:lnTo>
                    <a:pt x="75603" y="300990"/>
                  </a:lnTo>
                  <a:lnTo>
                    <a:pt x="83680" y="293370"/>
                  </a:lnTo>
                  <a:lnTo>
                    <a:pt x="94462" y="283210"/>
                  </a:lnTo>
                  <a:lnTo>
                    <a:pt x="112674" y="264160"/>
                  </a:lnTo>
                  <a:lnTo>
                    <a:pt x="113169" y="264160"/>
                  </a:lnTo>
                  <a:lnTo>
                    <a:pt x="112560" y="265430"/>
                  </a:lnTo>
                  <a:lnTo>
                    <a:pt x="113665" y="264160"/>
                  </a:lnTo>
                  <a:lnTo>
                    <a:pt x="118084" y="259080"/>
                  </a:lnTo>
                  <a:lnTo>
                    <a:pt x="129146" y="250190"/>
                  </a:lnTo>
                  <a:lnTo>
                    <a:pt x="130619" y="248780"/>
                  </a:lnTo>
                  <a:lnTo>
                    <a:pt x="131178" y="248323"/>
                  </a:lnTo>
                  <a:lnTo>
                    <a:pt x="131178" y="242138"/>
                  </a:lnTo>
                  <a:lnTo>
                    <a:pt x="125082" y="247548"/>
                  </a:lnTo>
                  <a:lnTo>
                    <a:pt x="118529" y="252730"/>
                  </a:lnTo>
                  <a:lnTo>
                    <a:pt x="114960" y="257581"/>
                  </a:lnTo>
                  <a:lnTo>
                    <a:pt x="113893" y="258533"/>
                  </a:lnTo>
                  <a:lnTo>
                    <a:pt x="108521" y="262890"/>
                  </a:lnTo>
                  <a:lnTo>
                    <a:pt x="107823" y="262890"/>
                  </a:lnTo>
                  <a:lnTo>
                    <a:pt x="100304" y="270510"/>
                  </a:lnTo>
                  <a:lnTo>
                    <a:pt x="82613" y="285750"/>
                  </a:lnTo>
                  <a:lnTo>
                    <a:pt x="74968" y="293370"/>
                  </a:lnTo>
                  <a:lnTo>
                    <a:pt x="75006" y="292100"/>
                  </a:lnTo>
                  <a:lnTo>
                    <a:pt x="74396" y="294640"/>
                  </a:lnTo>
                  <a:lnTo>
                    <a:pt x="67932" y="297180"/>
                  </a:lnTo>
                  <a:lnTo>
                    <a:pt x="70459" y="299681"/>
                  </a:lnTo>
                  <a:lnTo>
                    <a:pt x="67983" y="300990"/>
                  </a:lnTo>
                  <a:lnTo>
                    <a:pt x="63449" y="306070"/>
                  </a:lnTo>
                  <a:lnTo>
                    <a:pt x="57772" y="311150"/>
                  </a:lnTo>
                  <a:lnTo>
                    <a:pt x="51612" y="314960"/>
                  </a:lnTo>
                  <a:lnTo>
                    <a:pt x="45669" y="321310"/>
                  </a:lnTo>
                  <a:lnTo>
                    <a:pt x="45796" y="320040"/>
                  </a:lnTo>
                  <a:lnTo>
                    <a:pt x="43726" y="323850"/>
                  </a:lnTo>
                  <a:lnTo>
                    <a:pt x="41186" y="326364"/>
                  </a:lnTo>
                  <a:lnTo>
                    <a:pt x="38950" y="327660"/>
                  </a:lnTo>
                  <a:lnTo>
                    <a:pt x="39039" y="327075"/>
                  </a:lnTo>
                  <a:lnTo>
                    <a:pt x="39179" y="326529"/>
                  </a:lnTo>
                  <a:lnTo>
                    <a:pt x="32766" y="331470"/>
                  </a:lnTo>
                  <a:lnTo>
                    <a:pt x="26847" y="336550"/>
                  </a:lnTo>
                  <a:lnTo>
                    <a:pt x="21183" y="342900"/>
                  </a:lnTo>
                  <a:lnTo>
                    <a:pt x="15328" y="347980"/>
                  </a:lnTo>
                  <a:lnTo>
                    <a:pt x="15240" y="346710"/>
                  </a:lnTo>
                  <a:lnTo>
                    <a:pt x="14833" y="347980"/>
                  </a:lnTo>
                  <a:lnTo>
                    <a:pt x="16027" y="344170"/>
                  </a:lnTo>
                  <a:lnTo>
                    <a:pt x="17386" y="341566"/>
                  </a:lnTo>
                  <a:lnTo>
                    <a:pt x="19189" y="337820"/>
                  </a:lnTo>
                  <a:lnTo>
                    <a:pt x="25895" y="335280"/>
                  </a:lnTo>
                  <a:lnTo>
                    <a:pt x="26708" y="330200"/>
                  </a:lnTo>
                  <a:lnTo>
                    <a:pt x="29464" y="328930"/>
                  </a:lnTo>
                  <a:lnTo>
                    <a:pt x="34048" y="326364"/>
                  </a:lnTo>
                  <a:lnTo>
                    <a:pt x="15506" y="326364"/>
                  </a:lnTo>
                  <a:lnTo>
                    <a:pt x="11074" y="336550"/>
                  </a:lnTo>
                  <a:lnTo>
                    <a:pt x="6972" y="349250"/>
                  </a:lnTo>
                  <a:lnTo>
                    <a:pt x="5245" y="357924"/>
                  </a:lnTo>
                  <a:lnTo>
                    <a:pt x="5143" y="360680"/>
                  </a:lnTo>
                  <a:lnTo>
                    <a:pt x="5041" y="363220"/>
                  </a:lnTo>
                  <a:lnTo>
                    <a:pt x="4940" y="365760"/>
                  </a:lnTo>
                  <a:lnTo>
                    <a:pt x="4902" y="367030"/>
                  </a:lnTo>
                  <a:lnTo>
                    <a:pt x="4102" y="370840"/>
                  </a:lnTo>
                  <a:lnTo>
                    <a:pt x="4737" y="370840"/>
                  </a:lnTo>
                  <a:lnTo>
                    <a:pt x="4152" y="373037"/>
                  </a:lnTo>
                  <a:lnTo>
                    <a:pt x="4038" y="375920"/>
                  </a:lnTo>
                  <a:lnTo>
                    <a:pt x="3924" y="378460"/>
                  </a:lnTo>
                  <a:lnTo>
                    <a:pt x="3810" y="381000"/>
                  </a:lnTo>
                  <a:lnTo>
                    <a:pt x="3746" y="382270"/>
                  </a:lnTo>
                  <a:lnTo>
                    <a:pt x="4267" y="383349"/>
                  </a:lnTo>
                  <a:lnTo>
                    <a:pt x="4178" y="378460"/>
                  </a:lnTo>
                  <a:lnTo>
                    <a:pt x="4597" y="377190"/>
                  </a:lnTo>
                  <a:lnTo>
                    <a:pt x="4699" y="388620"/>
                  </a:lnTo>
                  <a:lnTo>
                    <a:pt x="5702" y="393700"/>
                  </a:lnTo>
                  <a:lnTo>
                    <a:pt x="5778" y="394970"/>
                  </a:lnTo>
                  <a:lnTo>
                    <a:pt x="5842" y="396240"/>
                  </a:lnTo>
                  <a:lnTo>
                    <a:pt x="5905" y="397510"/>
                  </a:lnTo>
                  <a:lnTo>
                    <a:pt x="6019" y="398741"/>
                  </a:lnTo>
                  <a:lnTo>
                    <a:pt x="6134" y="401320"/>
                  </a:lnTo>
                  <a:lnTo>
                    <a:pt x="15557" y="401320"/>
                  </a:lnTo>
                  <a:lnTo>
                    <a:pt x="17475" y="402590"/>
                  </a:lnTo>
                  <a:lnTo>
                    <a:pt x="39992" y="402590"/>
                  </a:lnTo>
                  <a:lnTo>
                    <a:pt x="43370" y="403860"/>
                  </a:lnTo>
                  <a:lnTo>
                    <a:pt x="48488" y="403034"/>
                  </a:lnTo>
                  <a:lnTo>
                    <a:pt x="45593" y="402590"/>
                  </a:lnTo>
                  <a:lnTo>
                    <a:pt x="43408" y="402590"/>
                  </a:lnTo>
                  <a:lnTo>
                    <a:pt x="36766" y="401320"/>
                  </a:lnTo>
                  <a:lnTo>
                    <a:pt x="51523" y="401320"/>
                  </a:lnTo>
                  <a:lnTo>
                    <a:pt x="53759" y="402590"/>
                  </a:lnTo>
                  <a:lnTo>
                    <a:pt x="56388" y="402590"/>
                  </a:lnTo>
                  <a:lnTo>
                    <a:pt x="55511" y="403034"/>
                  </a:lnTo>
                  <a:lnTo>
                    <a:pt x="55219" y="403034"/>
                  </a:lnTo>
                  <a:lnTo>
                    <a:pt x="51231" y="402590"/>
                  </a:lnTo>
                  <a:lnTo>
                    <a:pt x="48488" y="403034"/>
                  </a:lnTo>
                  <a:lnTo>
                    <a:pt x="53873" y="403860"/>
                  </a:lnTo>
                  <a:lnTo>
                    <a:pt x="55448" y="403072"/>
                  </a:lnTo>
                  <a:lnTo>
                    <a:pt x="62661" y="403860"/>
                  </a:lnTo>
                  <a:lnTo>
                    <a:pt x="68199" y="403860"/>
                  </a:lnTo>
                  <a:lnTo>
                    <a:pt x="66979" y="405130"/>
                  </a:lnTo>
                  <a:lnTo>
                    <a:pt x="78676" y="405130"/>
                  </a:lnTo>
                  <a:lnTo>
                    <a:pt x="80822" y="405879"/>
                  </a:lnTo>
                  <a:lnTo>
                    <a:pt x="82423" y="405130"/>
                  </a:lnTo>
                  <a:lnTo>
                    <a:pt x="87680" y="406400"/>
                  </a:lnTo>
                  <a:lnTo>
                    <a:pt x="90982" y="405130"/>
                  </a:lnTo>
                  <a:lnTo>
                    <a:pt x="97167" y="403860"/>
                  </a:lnTo>
                  <a:lnTo>
                    <a:pt x="105956" y="403860"/>
                  </a:lnTo>
                  <a:lnTo>
                    <a:pt x="107708" y="405130"/>
                  </a:lnTo>
                  <a:lnTo>
                    <a:pt x="117462" y="403860"/>
                  </a:lnTo>
                  <a:lnTo>
                    <a:pt x="147447" y="403860"/>
                  </a:lnTo>
                  <a:lnTo>
                    <a:pt x="152082" y="405130"/>
                  </a:lnTo>
                  <a:lnTo>
                    <a:pt x="143116" y="405130"/>
                  </a:lnTo>
                  <a:lnTo>
                    <a:pt x="143751" y="406400"/>
                  </a:lnTo>
                  <a:lnTo>
                    <a:pt x="149199" y="406400"/>
                  </a:lnTo>
                  <a:lnTo>
                    <a:pt x="152742" y="405130"/>
                  </a:lnTo>
                  <a:lnTo>
                    <a:pt x="159092" y="405130"/>
                  </a:lnTo>
                  <a:lnTo>
                    <a:pt x="156235" y="403860"/>
                  </a:lnTo>
                  <a:lnTo>
                    <a:pt x="164261" y="405130"/>
                  </a:lnTo>
                  <a:lnTo>
                    <a:pt x="169443" y="405130"/>
                  </a:lnTo>
                  <a:lnTo>
                    <a:pt x="161683" y="406400"/>
                  </a:lnTo>
                  <a:lnTo>
                    <a:pt x="168211" y="406400"/>
                  </a:lnTo>
                  <a:lnTo>
                    <a:pt x="169824" y="405130"/>
                  </a:lnTo>
                  <a:lnTo>
                    <a:pt x="176110" y="405130"/>
                  </a:lnTo>
                  <a:lnTo>
                    <a:pt x="181876" y="406400"/>
                  </a:lnTo>
                  <a:lnTo>
                    <a:pt x="188074" y="405130"/>
                  </a:lnTo>
                  <a:lnTo>
                    <a:pt x="189293" y="405130"/>
                  </a:lnTo>
                  <a:lnTo>
                    <a:pt x="195465" y="406400"/>
                  </a:lnTo>
                  <a:lnTo>
                    <a:pt x="206578" y="405130"/>
                  </a:lnTo>
                  <a:lnTo>
                    <a:pt x="205435" y="406400"/>
                  </a:lnTo>
                  <a:lnTo>
                    <a:pt x="211023" y="406400"/>
                  </a:lnTo>
                  <a:lnTo>
                    <a:pt x="209943" y="405130"/>
                  </a:lnTo>
                  <a:lnTo>
                    <a:pt x="215709" y="405130"/>
                  </a:lnTo>
                  <a:lnTo>
                    <a:pt x="218681" y="406400"/>
                  </a:lnTo>
                  <a:lnTo>
                    <a:pt x="227380" y="406400"/>
                  </a:lnTo>
                  <a:lnTo>
                    <a:pt x="235432" y="405130"/>
                  </a:lnTo>
                  <a:lnTo>
                    <a:pt x="243522" y="405130"/>
                  </a:lnTo>
                  <a:lnTo>
                    <a:pt x="239280" y="406400"/>
                  </a:lnTo>
                  <a:lnTo>
                    <a:pt x="241846" y="406400"/>
                  </a:lnTo>
                  <a:lnTo>
                    <a:pt x="254850" y="405130"/>
                  </a:lnTo>
                  <a:lnTo>
                    <a:pt x="291909" y="405130"/>
                  </a:lnTo>
                  <a:lnTo>
                    <a:pt x="296214" y="406400"/>
                  </a:lnTo>
                  <a:lnTo>
                    <a:pt x="300926" y="406400"/>
                  </a:lnTo>
                  <a:lnTo>
                    <a:pt x="303377" y="405130"/>
                  </a:lnTo>
                  <a:lnTo>
                    <a:pt x="308203" y="405130"/>
                  </a:lnTo>
                  <a:lnTo>
                    <a:pt x="310857" y="403860"/>
                  </a:lnTo>
                  <a:lnTo>
                    <a:pt x="311721" y="403860"/>
                  </a:lnTo>
                  <a:lnTo>
                    <a:pt x="312623" y="400050"/>
                  </a:lnTo>
                  <a:lnTo>
                    <a:pt x="313169" y="398741"/>
                  </a:lnTo>
                  <a:lnTo>
                    <a:pt x="313423" y="396240"/>
                  </a:lnTo>
                  <a:lnTo>
                    <a:pt x="313537" y="394970"/>
                  </a:lnTo>
                  <a:lnTo>
                    <a:pt x="313613" y="393700"/>
                  </a:lnTo>
                  <a:lnTo>
                    <a:pt x="313715" y="381000"/>
                  </a:lnTo>
                  <a:close/>
                </a:path>
              </a:pathLst>
            </a:custGeom>
            <a:solidFill>
              <a:srgbClr val="202B61"/>
            </a:solidFill>
          </p:spPr>
          <p:txBody>
            <a:bodyPr wrap="square" lIns="0" tIns="0" rIns="0" bIns="0" rtlCol="0"/>
            <a:lstStyle/>
            <a:p>
              <a:endParaRPr/>
            </a:p>
          </p:txBody>
        </p:sp>
        <p:pic>
          <p:nvPicPr>
            <p:cNvPr id="24" name="object 10">
              <a:extLst>
                <a:ext uri="{FF2B5EF4-FFF2-40B4-BE49-F238E27FC236}">
                  <a16:creationId xmlns:a16="http://schemas.microsoft.com/office/drawing/2014/main" id="{33A4A866-D520-53C8-27B1-432E094D24AD}"/>
                </a:ext>
              </a:extLst>
            </p:cNvPr>
            <p:cNvPicPr/>
            <p:nvPr/>
          </p:nvPicPr>
          <p:blipFill>
            <a:blip r:embed="rId5" cstate="print"/>
            <a:stretch>
              <a:fillRect/>
            </a:stretch>
          </p:blipFill>
          <p:spPr>
            <a:xfrm>
              <a:off x="1081615" y="4695324"/>
              <a:ext cx="71690" cy="70112"/>
            </a:xfrm>
            <a:prstGeom prst="rect">
              <a:avLst/>
            </a:prstGeom>
          </p:spPr>
        </p:pic>
        <p:sp>
          <p:nvSpPr>
            <p:cNvPr id="25" name="object 11">
              <a:extLst>
                <a:ext uri="{FF2B5EF4-FFF2-40B4-BE49-F238E27FC236}">
                  <a16:creationId xmlns:a16="http://schemas.microsoft.com/office/drawing/2014/main" id="{5F2BFE0D-1ED1-FEDB-86CB-68239E0B5D19}"/>
                </a:ext>
              </a:extLst>
            </p:cNvPr>
            <p:cNvSpPr/>
            <p:nvPr/>
          </p:nvSpPr>
          <p:spPr>
            <a:xfrm>
              <a:off x="1064996" y="4788902"/>
              <a:ext cx="131445" cy="67945"/>
            </a:xfrm>
            <a:custGeom>
              <a:avLst/>
              <a:gdLst/>
              <a:ahLst/>
              <a:cxnLst/>
              <a:rect l="l" t="t" r="r" b="b"/>
              <a:pathLst>
                <a:path w="131444" h="67945">
                  <a:moveTo>
                    <a:pt x="520" y="64566"/>
                  </a:moveTo>
                  <a:lnTo>
                    <a:pt x="228" y="62433"/>
                  </a:lnTo>
                  <a:lnTo>
                    <a:pt x="114" y="61772"/>
                  </a:lnTo>
                  <a:lnTo>
                    <a:pt x="0" y="61125"/>
                  </a:lnTo>
                  <a:lnTo>
                    <a:pt x="12" y="62433"/>
                  </a:lnTo>
                  <a:lnTo>
                    <a:pt x="406" y="65633"/>
                  </a:lnTo>
                  <a:lnTo>
                    <a:pt x="508" y="65849"/>
                  </a:lnTo>
                  <a:lnTo>
                    <a:pt x="520" y="64566"/>
                  </a:lnTo>
                  <a:close/>
                </a:path>
                <a:path w="131444" h="67945">
                  <a:moveTo>
                    <a:pt x="952" y="66103"/>
                  </a:moveTo>
                  <a:lnTo>
                    <a:pt x="508" y="65925"/>
                  </a:lnTo>
                  <a:lnTo>
                    <a:pt x="444" y="66103"/>
                  </a:lnTo>
                  <a:lnTo>
                    <a:pt x="952" y="66103"/>
                  </a:lnTo>
                  <a:close/>
                </a:path>
                <a:path w="131444" h="67945">
                  <a:moveTo>
                    <a:pt x="4203" y="63144"/>
                  </a:moveTo>
                  <a:lnTo>
                    <a:pt x="3581" y="62674"/>
                  </a:lnTo>
                  <a:lnTo>
                    <a:pt x="3530" y="61950"/>
                  </a:lnTo>
                  <a:lnTo>
                    <a:pt x="3454" y="61163"/>
                  </a:lnTo>
                  <a:lnTo>
                    <a:pt x="3365" y="60464"/>
                  </a:lnTo>
                  <a:lnTo>
                    <a:pt x="2387" y="53352"/>
                  </a:lnTo>
                  <a:lnTo>
                    <a:pt x="2679" y="57061"/>
                  </a:lnTo>
                  <a:lnTo>
                    <a:pt x="2794" y="58039"/>
                  </a:lnTo>
                  <a:lnTo>
                    <a:pt x="2882" y="58915"/>
                  </a:lnTo>
                  <a:lnTo>
                    <a:pt x="3022" y="60464"/>
                  </a:lnTo>
                  <a:lnTo>
                    <a:pt x="3149" y="61531"/>
                  </a:lnTo>
                  <a:lnTo>
                    <a:pt x="3251" y="62674"/>
                  </a:lnTo>
                  <a:lnTo>
                    <a:pt x="3289" y="63144"/>
                  </a:lnTo>
                  <a:lnTo>
                    <a:pt x="4203" y="63144"/>
                  </a:lnTo>
                  <a:close/>
                </a:path>
                <a:path w="131444" h="67945">
                  <a:moveTo>
                    <a:pt x="4203" y="1130"/>
                  </a:moveTo>
                  <a:lnTo>
                    <a:pt x="3086" y="3962"/>
                  </a:lnTo>
                  <a:lnTo>
                    <a:pt x="2984" y="5105"/>
                  </a:lnTo>
                  <a:lnTo>
                    <a:pt x="3378" y="3962"/>
                  </a:lnTo>
                  <a:lnTo>
                    <a:pt x="4203" y="1130"/>
                  </a:lnTo>
                  <a:close/>
                </a:path>
                <a:path w="131444" h="67945">
                  <a:moveTo>
                    <a:pt x="5232" y="0"/>
                  </a:moveTo>
                  <a:lnTo>
                    <a:pt x="3022" y="5105"/>
                  </a:lnTo>
                  <a:lnTo>
                    <a:pt x="2959" y="5473"/>
                  </a:lnTo>
                  <a:lnTo>
                    <a:pt x="2667" y="8763"/>
                  </a:lnTo>
                  <a:lnTo>
                    <a:pt x="5156" y="1130"/>
                  </a:lnTo>
                  <a:lnTo>
                    <a:pt x="5232" y="0"/>
                  </a:lnTo>
                  <a:close/>
                </a:path>
                <a:path w="131444" h="67945">
                  <a:moveTo>
                    <a:pt x="18681" y="67157"/>
                  </a:moveTo>
                  <a:lnTo>
                    <a:pt x="16141" y="67449"/>
                  </a:lnTo>
                  <a:lnTo>
                    <a:pt x="12192" y="67233"/>
                  </a:lnTo>
                  <a:lnTo>
                    <a:pt x="9829" y="67183"/>
                  </a:lnTo>
                  <a:lnTo>
                    <a:pt x="10998" y="67589"/>
                  </a:lnTo>
                  <a:lnTo>
                    <a:pt x="17475" y="67525"/>
                  </a:lnTo>
                  <a:lnTo>
                    <a:pt x="18681" y="67157"/>
                  </a:lnTo>
                  <a:close/>
                </a:path>
                <a:path w="131444" h="67945">
                  <a:moveTo>
                    <a:pt x="24168" y="64363"/>
                  </a:moveTo>
                  <a:lnTo>
                    <a:pt x="22694" y="63449"/>
                  </a:lnTo>
                  <a:lnTo>
                    <a:pt x="15595" y="64477"/>
                  </a:lnTo>
                  <a:lnTo>
                    <a:pt x="12369" y="64528"/>
                  </a:lnTo>
                  <a:lnTo>
                    <a:pt x="18034" y="64947"/>
                  </a:lnTo>
                  <a:lnTo>
                    <a:pt x="16878" y="64541"/>
                  </a:lnTo>
                  <a:lnTo>
                    <a:pt x="21170" y="64503"/>
                  </a:lnTo>
                  <a:lnTo>
                    <a:pt x="24168" y="64363"/>
                  </a:lnTo>
                  <a:close/>
                </a:path>
                <a:path w="131444" h="67945">
                  <a:moveTo>
                    <a:pt x="29718" y="67906"/>
                  </a:moveTo>
                  <a:lnTo>
                    <a:pt x="27825" y="66827"/>
                  </a:lnTo>
                  <a:lnTo>
                    <a:pt x="21374" y="67729"/>
                  </a:lnTo>
                  <a:lnTo>
                    <a:pt x="28105" y="67906"/>
                  </a:lnTo>
                  <a:lnTo>
                    <a:pt x="29718" y="67906"/>
                  </a:lnTo>
                  <a:close/>
                </a:path>
                <a:path w="131444" h="67945">
                  <a:moveTo>
                    <a:pt x="31724" y="66827"/>
                  </a:moveTo>
                  <a:lnTo>
                    <a:pt x="30175" y="66509"/>
                  </a:lnTo>
                  <a:lnTo>
                    <a:pt x="27825" y="66827"/>
                  </a:lnTo>
                  <a:lnTo>
                    <a:pt x="31724" y="66827"/>
                  </a:lnTo>
                  <a:close/>
                </a:path>
                <a:path w="131444" h="67945">
                  <a:moveTo>
                    <a:pt x="34988" y="67525"/>
                  </a:moveTo>
                  <a:lnTo>
                    <a:pt x="33616" y="67233"/>
                  </a:lnTo>
                  <a:lnTo>
                    <a:pt x="31623" y="67233"/>
                  </a:lnTo>
                  <a:lnTo>
                    <a:pt x="34645" y="67525"/>
                  </a:lnTo>
                  <a:lnTo>
                    <a:pt x="34988" y="67525"/>
                  </a:lnTo>
                  <a:close/>
                </a:path>
                <a:path w="131444" h="67945">
                  <a:moveTo>
                    <a:pt x="36309" y="67233"/>
                  </a:moveTo>
                  <a:lnTo>
                    <a:pt x="32131" y="66827"/>
                  </a:lnTo>
                  <a:lnTo>
                    <a:pt x="31724" y="66827"/>
                  </a:lnTo>
                  <a:lnTo>
                    <a:pt x="33616" y="67233"/>
                  </a:lnTo>
                  <a:lnTo>
                    <a:pt x="36309" y="67233"/>
                  </a:lnTo>
                  <a:close/>
                </a:path>
                <a:path w="131444" h="67945">
                  <a:moveTo>
                    <a:pt x="52654" y="67525"/>
                  </a:moveTo>
                  <a:lnTo>
                    <a:pt x="50888" y="67233"/>
                  </a:lnTo>
                  <a:lnTo>
                    <a:pt x="48526" y="66370"/>
                  </a:lnTo>
                  <a:lnTo>
                    <a:pt x="51257" y="66040"/>
                  </a:lnTo>
                  <a:lnTo>
                    <a:pt x="40703" y="66243"/>
                  </a:lnTo>
                  <a:lnTo>
                    <a:pt x="36614" y="67233"/>
                  </a:lnTo>
                  <a:lnTo>
                    <a:pt x="35547" y="67525"/>
                  </a:lnTo>
                  <a:lnTo>
                    <a:pt x="35001" y="67525"/>
                  </a:lnTo>
                  <a:lnTo>
                    <a:pt x="41579" y="67906"/>
                  </a:lnTo>
                  <a:lnTo>
                    <a:pt x="48907" y="67906"/>
                  </a:lnTo>
                  <a:lnTo>
                    <a:pt x="52654" y="67525"/>
                  </a:lnTo>
                  <a:close/>
                </a:path>
                <a:path w="131444" h="67945">
                  <a:moveTo>
                    <a:pt x="104152" y="66484"/>
                  </a:moveTo>
                  <a:lnTo>
                    <a:pt x="100253" y="66421"/>
                  </a:lnTo>
                  <a:lnTo>
                    <a:pt x="92151" y="66662"/>
                  </a:lnTo>
                  <a:lnTo>
                    <a:pt x="104152" y="66484"/>
                  </a:lnTo>
                  <a:close/>
                </a:path>
                <a:path w="131444" h="67945">
                  <a:moveTo>
                    <a:pt x="109334" y="66802"/>
                  </a:moveTo>
                  <a:lnTo>
                    <a:pt x="99847" y="66979"/>
                  </a:lnTo>
                  <a:lnTo>
                    <a:pt x="100152" y="67246"/>
                  </a:lnTo>
                  <a:lnTo>
                    <a:pt x="109334" y="66802"/>
                  </a:lnTo>
                  <a:close/>
                </a:path>
                <a:path w="131444" h="67945">
                  <a:moveTo>
                    <a:pt x="112420" y="67348"/>
                  </a:moveTo>
                  <a:lnTo>
                    <a:pt x="110998" y="67297"/>
                  </a:lnTo>
                  <a:lnTo>
                    <a:pt x="103949" y="67500"/>
                  </a:lnTo>
                  <a:lnTo>
                    <a:pt x="112420" y="67348"/>
                  </a:lnTo>
                  <a:close/>
                </a:path>
                <a:path w="131444" h="67945">
                  <a:moveTo>
                    <a:pt x="130949" y="67233"/>
                  </a:moveTo>
                  <a:lnTo>
                    <a:pt x="126072" y="66865"/>
                  </a:lnTo>
                  <a:lnTo>
                    <a:pt x="126479" y="67233"/>
                  </a:lnTo>
                  <a:lnTo>
                    <a:pt x="130949" y="67233"/>
                  </a:lnTo>
                  <a:close/>
                </a:path>
              </a:pathLst>
            </a:custGeom>
            <a:solidFill>
              <a:srgbClr val="202B61"/>
            </a:solidFill>
          </p:spPr>
          <p:txBody>
            <a:bodyPr wrap="square" lIns="0" tIns="0" rIns="0" bIns="0" rtlCol="0"/>
            <a:lstStyle/>
            <a:p>
              <a:endParaRPr/>
            </a:p>
          </p:txBody>
        </p:sp>
      </p:grpSp>
    </p:spTree>
    <p:extLst>
      <p:ext uri="{BB962C8B-B14F-4D97-AF65-F5344CB8AC3E}">
        <p14:creationId xmlns:p14="http://schemas.microsoft.com/office/powerpoint/2010/main" val="341274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91004" y="961220"/>
            <a:ext cx="4733595" cy="445634"/>
          </a:xfrm>
          <a:prstGeom prst="rect">
            <a:avLst/>
          </a:prstGeom>
        </p:spPr>
        <p:txBody>
          <a:bodyPr vert="horz" wrap="square" lIns="0" tIns="14604" rIns="0" bIns="0" rtlCol="0">
            <a:spAutoFit/>
          </a:bodyPr>
          <a:lstStyle/>
          <a:p>
            <a:pPr marL="12700">
              <a:lnSpc>
                <a:spcPct val="100000"/>
              </a:lnSpc>
              <a:spcBef>
                <a:spcPts val="114"/>
              </a:spcBef>
            </a:pPr>
            <a:r>
              <a:rPr sz="2800" b="1" dirty="0">
                <a:solidFill>
                  <a:srgbClr val="0CBFDE"/>
                </a:solidFill>
                <a:latin typeface="+mn-lt"/>
                <a:cs typeface="Segoe UI"/>
              </a:rPr>
              <a:t>6</a:t>
            </a:r>
            <a:r>
              <a:rPr sz="2800" b="1" spc="430" dirty="0">
                <a:solidFill>
                  <a:srgbClr val="0CBFDE"/>
                </a:solidFill>
                <a:latin typeface="+mn-lt"/>
                <a:cs typeface="Segoe UI"/>
              </a:rPr>
              <a:t> </a:t>
            </a:r>
            <a:r>
              <a:rPr sz="2800" b="1" spc="180" dirty="0">
                <a:solidFill>
                  <a:srgbClr val="0CBFDE"/>
                </a:solidFill>
                <a:latin typeface="+mn-lt"/>
                <a:cs typeface="Segoe UI"/>
              </a:rPr>
              <a:t>Months</a:t>
            </a:r>
            <a:r>
              <a:rPr sz="2800" b="1" spc="434" dirty="0">
                <a:solidFill>
                  <a:srgbClr val="0CBFDE"/>
                </a:solidFill>
                <a:latin typeface="+mn-lt"/>
                <a:cs typeface="Segoe UI"/>
              </a:rPr>
              <a:t> </a:t>
            </a:r>
            <a:r>
              <a:rPr sz="2800" b="1" spc="175" dirty="0">
                <a:solidFill>
                  <a:srgbClr val="0CBFDE"/>
                </a:solidFill>
                <a:latin typeface="+mn-lt"/>
                <a:cs typeface="Segoe UI"/>
              </a:rPr>
              <a:t>Before</a:t>
            </a:r>
            <a:r>
              <a:rPr sz="2800" b="1" spc="430" dirty="0">
                <a:solidFill>
                  <a:srgbClr val="0CBFDE"/>
                </a:solidFill>
                <a:latin typeface="+mn-lt"/>
                <a:cs typeface="Segoe UI"/>
              </a:rPr>
              <a:t> </a:t>
            </a:r>
            <a:r>
              <a:rPr sz="2800" b="1" spc="170" dirty="0">
                <a:solidFill>
                  <a:srgbClr val="0CBFDE"/>
                </a:solidFill>
                <a:latin typeface="+mn-lt"/>
                <a:cs typeface="Segoe UI"/>
              </a:rPr>
              <a:t>Retiring</a:t>
            </a:r>
            <a:endParaRPr sz="2800" dirty="0">
              <a:latin typeface="+mn-lt"/>
              <a:cs typeface="Segoe UI"/>
            </a:endParaRPr>
          </a:p>
        </p:txBody>
      </p:sp>
      <p:sp>
        <p:nvSpPr>
          <p:cNvPr id="5" name="object 5"/>
          <p:cNvSpPr txBox="1"/>
          <p:nvPr/>
        </p:nvSpPr>
        <p:spPr>
          <a:xfrm>
            <a:off x="1591005" y="4453120"/>
            <a:ext cx="4733594" cy="445634"/>
          </a:xfrm>
          <a:prstGeom prst="rect">
            <a:avLst/>
          </a:prstGeom>
        </p:spPr>
        <p:txBody>
          <a:bodyPr vert="horz" wrap="square" lIns="0" tIns="14604" rIns="0" bIns="0" rtlCol="0">
            <a:spAutoFit/>
          </a:bodyPr>
          <a:lstStyle/>
          <a:p>
            <a:pPr marL="12700">
              <a:lnSpc>
                <a:spcPct val="100000"/>
              </a:lnSpc>
              <a:spcBef>
                <a:spcPts val="114"/>
              </a:spcBef>
            </a:pPr>
            <a:r>
              <a:rPr sz="2800" b="1" dirty="0">
                <a:solidFill>
                  <a:srgbClr val="0CBFDE"/>
                </a:solidFill>
                <a:latin typeface="+mn-lt"/>
                <a:cs typeface="Segoe UI"/>
              </a:rPr>
              <a:t>3</a:t>
            </a:r>
            <a:r>
              <a:rPr sz="2800" b="1" spc="430" dirty="0">
                <a:solidFill>
                  <a:srgbClr val="0CBFDE"/>
                </a:solidFill>
                <a:latin typeface="+mn-lt"/>
                <a:cs typeface="Segoe UI"/>
              </a:rPr>
              <a:t> </a:t>
            </a:r>
            <a:r>
              <a:rPr sz="2800" b="1" spc="180" dirty="0">
                <a:solidFill>
                  <a:srgbClr val="0CBFDE"/>
                </a:solidFill>
                <a:latin typeface="+mn-lt"/>
                <a:cs typeface="Segoe UI"/>
              </a:rPr>
              <a:t>Months</a:t>
            </a:r>
            <a:r>
              <a:rPr sz="2800" b="1" spc="434" dirty="0">
                <a:solidFill>
                  <a:srgbClr val="0CBFDE"/>
                </a:solidFill>
                <a:latin typeface="+mn-lt"/>
                <a:cs typeface="Segoe UI"/>
              </a:rPr>
              <a:t> </a:t>
            </a:r>
            <a:r>
              <a:rPr sz="2800" b="1" spc="175" dirty="0">
                <a:solidFill>
                  <a:srgbClr val="0CBFDE"/>
                </a:solidFill>
                <a:latin typeface="+mn-lt"/>
                <a:cs typeface="Segoe UI"/>
              </a:rPr>
              <a:t>Before</a:t>
            </a:r>
            <a:r>
              <a:rPr sz="2800" b="1" spc="430" dirty="0">
                <a:solidFill>
                  <a:srgbClr val="0CBFDE"/>
                </a:solidFill>
                <a:latin typeface="+mn-lt"/>
                <a:cs typeface="Segoe UI"/>
              </a:rPr>
              <a:t> </a:t>
            </a:r>
            <a:r>
              <a:rPr sz="2800" b="1" spc="170" dirty="0">
                <a:solidFill>
                  <a:srgbClr val="0CBFDE"/>
                </a:solidFill>
                <a:latin typeface="+mn-lt"/>
                <a:cs typeface="Segoe UI"/>
              </a:rPr>
              <a:t>Retiring</a:t>
            </a:r>
            <a:endParaRPr sz="2800" dirty="0">
              <a:latin typeface="+mn-lt"/>
              <a:cs typeface="Segoe UI"/>
            </a:endParaRPr>
          </a:p>
        </p:txBody>
      </p:sp>
      <p:sp>
        <p:nvSpPr>
          <p:cNvPr id="6" name="TextBox 5">
            <a:extLst>
              <a:ext uri="{FF2B5EF4-FFF2-40B4-BE49-F238E27FC236}">
                <a16:creationId xmlns:a16="http://schemas.microsoft.com/office/drawing/2014/main" id="{86296164-E4CD-8A4B-EE63-729E8B947301}"/>
              </a:ext>
            </a:extLst>
          </p:cNvPr>
          <p:cNvSpPr txBox="1"/>
          <p:nvPr/>
        </p:nvSpPr>
        <p:spPr>
          <a:xfrm>
            <a:off x="552834" y="1780907"/>
            <a:ext cx="6719334" cy="1938992"/>
          </a:xfrm>
          <a:prstGeom prst="rect">
            <a:avLst/>
          </a:prstGeom>
          <a:noFill/>
        </p:spPr>
        <p:txBody>
          <a:bodyPr wrap="square">
            <a:spAutoFit/>
          </a:bodyPr>
          <a:lstStyle/>
          <a:p>
            <a:r>
              <a:rPr lang="en-US" sz="1200" b="1" dirty="0">
                <a:solidFill>
                  <a:srgbClr val="B41B1F"/>
                </a:solidFill>
              </a:rPr>
              <a:t>Research Social Security scenarios.</a:t>
            </a:r>
          </a:p>
          <a:p>
            <a:r>
              <a:rPr lang="en-US" sz="1200" dirty="0"/>
              <a:t>Estimate the best time to begin claiming benefits. Holding off until age 70 will mean your Social Security check will be 76% larger than if you had signed on at the minimum eligibility age of 62. If you’re considering taking on a part-time job in retirement, those earnings will impact the amount of Social Security you receive. Postponing part-time work until you reach your full retirement age of 66 or 67 will enable you to earn as much as you want, and your benefit won’t be affected. </a:t>
            </a:r>
          </a:p>
          <a:p>
            <a:endParaRPr lang="en-US" sz="1200" dirty="0"/>
          </a:p>
          <a:p>
            <a:r>
              <a:rPr lang="en-US" sz="1200" b="1" dirty="0">
                <a:solidFill>
                  <a:srgbClr val="B41B1F"/>
                </a:solidFill>
              </a:rPr>
              <a:t>Do the math on healthcare costs.</a:t>
            </a:r>
          </a:p>
          <a:p>
            <a:r>
              <a:rPr lang="en-US" sz="1200" dirty="0"/>
              <a:t>Analyze your current healthcare needs and project your potential future needs based on your own health history and that of your family.</a:t>
            </a:r>
          </a:p>
        </p:txBody>
      </p:sp>
      <p:sp>
        <p:nvSpPr>
          <p:cNvPr id="7" name="TextBox 6">
            <a:extLst>
              <a:ext uri="{FF2B5EF4-FFF2-40B4-BE49-F238E27FC236}">
                <a16:creationId xmlns:a16="http://schemas.microsoft.com/office/drawing/2014/main" id="{BF6B8112-459B-7FD4-FB1E-CA2D887AB35C}"/>
              </a:ext>
            </a:extLst>
          </p:cNvPr>
          <p:cNvSpPr txBox="1"/>
          <p:nvPr/>
        </p:nvSpPr>
        <p:spPr>
          <a:xfrm>
            <a:off x="552834" y="5211333"/>
            <a:ext cx="6719334" cy="3600986"/>
          </a:xfrm>
          <a:prstGeom prst="rect">
            <a:avLst/>
          </a:prstGeom>
          <a:noFill/>
        </p:spPr>
        <p:txBody>
          <a:bodyPr wrap="square">
            <a:spAutoFit/>
          </a:bodyPr>
          <a:lstStyle/>
          <a:p>
            <a:r>
              <a:rPr lang="en-US" sz="1200" b="1" dirty="0">
                <a:solidFill>
                  <a:srgbClr val="B41B1F"/>
                </a:solidFill>
              </a:rPr>
              <a:t>Review your investments.</a:t>
            </a:r>
          </a:p>
          <a:p>
            <a:r>
              <a:rPr lang="en-US" sz="1200" dirty="0">
                <a:solidFill>
                  <a:schemeClr val="tx1"/>
                </a:solidFill>
              </a:rPr>
              <a:t>If you have a pension plan, understand how it works and what it will pay you. Find out if it pays out in a lump sum or if it’s an annuity and think about rollover options like an IRA. Consider moving investments from volatile stocks into more stable options, such as annuities. You’ll have time to work out any tax implications if you know in advance what your options are. Be sure to note the name of the plan, who the manager is, and how to contact them with questions.</a:t>
            </a:r>
          </a:p>
          <a:p>
            <a:endParaRPr lang="en-US" sz="1200" b="1" dirty="0">
              <a:solidFill>
                <a:srgbClr val="B41B1F"/>
              </a:solidFill>
            </a:endParaRPr>
          </a:p>
          <a:p>
            <a:r>
              <a:rPr lang="en-US" sz="1200" b="1" dirty="0">
                <a:solidFill>
                  <a:srgbClr val="B41B1F"/>
                </a:solidFill>
              </a:rPr>
              <a:t>Develop a strategy for withdrawals.</a:t>
            </a:r>
          </a:p>
          <a:p>
            <a:r>
              <a:rPr lang="en-US" sz="1200" dirty="0">
                <a:solidFill>
                  <a:schemeClr val="tx1"/>
                </a:solidFill>
              </a:rPr>
              <a:t>It’s important to take all sources of income into consideration to ensure that you’re drawing down your assets in the correct order and not creating unnecessary tax liabilities. A financial advisor can help determine how much you should withdraw and from what sources, and then establish a monthly disbursement schedule.</a:t>
            </a:r>
          </a:p>
          <a:p>
            <a:endParaRPr lang="en-US" sz="1200" b="1" dirty="0">
              <a:solidFill>
                <a:srgbClr val="B41B1F"/>
              </a:solidFill>
            </a:endParaRPr>
          </a:p>
          <a:p>
            <a:r>
              <a:rPr lang="en-US" sz="1200" b="1" dirty="0">
                <a:solidFill>
                  <a:srgbClr val="B41B1F"/>
                </a:solidFill>
              </a:rPr>
              <a:t>Make plans for your post-career life.</a:t>
            </a:r>
          </a:p>
          <a:p>
            <a:r>
              <a:rPr lang="en-US" sz="1200" dirty="0">
                <a:solidFill>
                  <a:schemeClr val="tx1"/>
                </a:solidFill>
              </a:rPr>
              <a:t>Now that business is out of the way, let’s talk about what you’re going to do with your free time! You should have a plan here as well. Perhaps there is a volunteer project you’d like to join, family you want to spend more time with, an exercise routine you want to begin or relaunch, or a dream trip you’ll now have time to take. Find activities that make you feel energized, fulfilled, and appreciative of all those years you worked so hard to get to this point.</a:t>
            </a:r>
          </a:p>
        </p:txBody>
      </p:sp>
      <p:sp>
        <p:nvSpPr>
          <p:cNvPr id="2" name="TextBox 1">
            <a:extLst>
              <a:ext uri="{FF2B5EF4-FFF2-40B4-BE49-F238E27FC236}">
                <a16:creationId xmlns:a16="http://schemas.microsoft.com/office/drawing/2014/main" id="{C700532D-8E19-2E63-AF7A-9C3CE4B4DACB}"/>
              </a:ext>
            </a:extLst>
          </p:cNvPr>
          <p:cNvSpPr txBox="1"/>
          <p:nvPr/>
        </p:nvSpPr>
        <p:spPr>
          <a:xfrm>
            <a:off x="657417" y="9220200"/>
            <a:ext cx="6457566" cy="430887"/>
          </a:xfrm>
          <a:prstGeom prst="rect">
            <a:avLst/>
          </a:prstGeom>
          <a:noFill/>
        </p:spPr>
        <p:txBody>
          <a:bodyPr wrap="square" rtlCol="0">
            <a:spAutoFit/>
          </a:bodyPr>
          <a:lstStyle/>
          <a:p>
            <a:r>
              <a:rPr lang="en-US" sz="1050" b="0" i="1" dirty="0">
                <a:solidFill>
                  <a:srgbClr val="555555"/>
                </a:solidFill>
                <a:effectLst/>
                <a:latin typeface="Arial" panose="020B0604020202020204" pitchFamily="34" charset="0"/>
                <a:cs typeface="Arial" panose="020B0604020202020204" pitchFamily="34" charset="0"/>
              </a:rPr>
              <a:t>This document should not be considered legal, tax or financial advice. If you have questions about financial planning or need personalized advice, please consult your financial advisor.</a:t>
            </a:r>
            <a:endParaRPr lang="en-US" sz="1050" i="1"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ADABCA34B93346BAFD8D4356D45FE6" ma:contentTypeVersion="15" ma:contentTypeDescription="Create a new document." ma:contentTypeScope="" ma:versionID="9ec61a7193e78c159436a7d178709e87">
  <xsd:schema xmlns:xsd="http://www.w3.org/2001/XMLSchema" xmlns:xs="http://www.w3.org/2001/XMLSchema" xmlns:p="http://schemas.microsoft.com/office/2006/metadata/properties" xmlns:ns2="2c3d7c7b-e49c-4bff-b25f-bef1674219d8" xmlns:ns3="c0003071-dfc8-44c2-bfa0-cba296a6e97a" targetNamespace="http://schemas.microsoft.com/office/2006/metadata/properties" ma:root="true" ma:fieldsID="f3db48fbeb8507a16267127718834dd1" ns2:_="" ns3:_="">
    <xsd:import namespace="2c3d7c7b-e49c-4bff-b25f-bef1674219d8"/>
    <xsd:import namespace="c0003071-dfc8-44c2-bfa0-cba296a6e9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d7c7b-e49c-4bff-b25f-bef167421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6652641-4a17-4667-9932-d8ef1946da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003071-dfc8-44c2-bfa0-cba296a6e9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67d8d0-ae90-4830-80d0-dff725e7dd97}" ma:internalName="TaxCatchAll" ma:showField="CatchAllData" ma:web="c0003071-dfc8-44c2-bfa0-cba296a6e97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03071-dfc8-44c2-bfa0-cba296a6e97a" xsi:nil="true"/>
    <lcf76f155ced4ddcb4097134ff3c332f xmlns="2c3d7c7b-e49c-4bff-b25f-bef167421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B9670B-9661-432B-ABE2-A68F226A8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d7c7b-e49c-4bff-b25f-bef1674219d8"/>
    <ds:schemaRef ds:uri="c0003071-dfc8-44c2-bfa0-cba296a6e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858AC0-E36A-4398-BF30-7E6EE5C8E427}">
  <ds:schemaRefs>
    <ds:schemaRef ds:uri="http://schemas.microsoft.com/sharepoint/v3/contenttype/forms"/>
  </ds:schemaRefs>
</ds:datastoreItem>
</file>

<file path=customXml/itemProps3.xml><?xml version="1.0" encoding="utf-8"?>
<ds:datastoreItem xmlns:ds="http://schemas.openxmlformats.org/officeDocument/2006/customXml" ds:itemID="{1E6C9A53-2F45-4D70-8BAB-F31BCD2E1FE3}">
  <ds:schemaRefs>
    <ds:schemaRef ds:uri="2c3d7c7b-e49c-4bff-b25f-bef1674219d8"/>
    <ds:schemaRef ds:uri="c0003071-dfc8-44c2-bfa0-cba296a6e97a"/>
    <ds:schemaRef ds:uri="http://purl.org/dc/elements/1.1/"/>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24</TotalTime>
  <Words>730</Words>
  <Application>Microsoft Office PowerPoint</Application>
  <PresentationFormat>Custom</PresentationFormat>
  <Paragraphs>31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Segoe UI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Innovation Hour - From Employee to Retiree (Document)</dc:title>
  <dc:creator>Amalia Marello</dc:creator>
  <cp:keywords>DAGQYocxe98,BACKjWgk0ug</cp:keywords>
  <cp:lastModifiedBy>Amanda Friel</cp:lastModifiedBy>
  <cp:revision>5</cp:revision>
  <dcterms:created xsi:type="dcterms:W3CDTF">2024-09-10T21:32:30Z</dcterms:created>
  <dcterms:modified xsi:type="dcterms:W3CDTF">2024-09-12T14:24:28Z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2024-09-10T00:00:00Z</vt:filetime>
  </property>
  <property fmtid="{D5CDD505-2E9C-101B-9397-08002B2CF9AE}" pid="3" name="Creator">
    <vt:lpwstr>Canva</vt:lpwstr>
  </property>
  <property fmtid="{D5CDD505-2E9C-101B-9397-08002B2CF9AE}" pid="4" name="LastSaved">
    <vt:filetime>2024-09-10T00:00:00Z</vt:filetime>
  </property>
  <property fmtid="{D5CDD505-2E9C-101B-9397-08002B2CF9AE}" pid="5" name="Producer">
    <vt:lpwstr>Canva</vt:lpwstr>
  </property>
  <property fmtid="{D5CDD505-2E9C-101B-9397-08002B2CF9AE}" pid="6" name="ContentTypeId">
    <vt:lpwstr>0x010100FBADABCA34B93346BAFD8D4356D45FE6</vt:lpwstr>
  </property>
  <property fmtid="{D5CDD505-2E9C-101B-9397-08002B2CF9AE}" pid="7" name="MediaServiceImageTags">
    <vt:lpwstr/>
  </property>
</Properties>
</file>